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 id="2147483711" r:id="rId3"/>
    <p:sldMasterId id="2147483699" r:id="rId4"/>
  </p:sldMasterIdLst>
  <p:notesMasterIdLst>
    <p:notesMasterId r:id="rId40"/>
  </p:notesMasterIdLst>
  <p:handoutMasterIdLst>
    <p:handoutMasterId r:id="rId41"/>
  </p:handoutMasterIdLst>
  <p:sldIdLst>
    <p:sldId id="287" r:id="rId5"/>
    <p:sldId id="328" r:id="rId6"/>
    <p:sldId id="305" r:id="rId7"/>
    <p:sldId id="318" r:id="rId8"/>
    <p:sldId id="315" r:id="rId9"/>
    <p:sldId id="309" r:id="rId10"/>
    <p:sldId id="329" r:id="rId11"/>
    <p:sldId id="319" r:id="rId12"/>
    <p:sldId id="320" r:id="rId13"/>
    <p:sldId id="321" r:id="rId14"/>
    <p:sldId id="322" r:id="rId15"/>
    <p:sldId id="323"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24" r:id="rId37"/>
    <p:sldId id="325" r:id="rId38"/>
    <p:sldId id="277" r:id="rId3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样式" id="{10834377-FA23-4B67-A1F8-B5CAAE03F6C5}">
          <p14:sldIdLst>
            <p14:sldId id="287"/>
            <p14:sldId id="328"/>
            <p14:sldId id="305"/>
            <p14:sldId id="318"/>
            <p14:sldId id="315"/>
            <p14:sldId id="309"/>
            <p14:sldId id="329"/>
            <p14:sldId id="319"/>
            <p14:sldId id="320"/>
            <p14:sldId id="321"/>
            <p14:sldId id="322"/>
            <p14:sldId id="323"/>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24"/>
            <p14:sldId id="325"/>
          </p14:sldIdLst>
        </p14:section>
        <p14:section name="结尾页样式" id="{77DA9BBE-6049-4BDC-A248-B8425D3E3B0F}">
          <p14:sldIdLst>
            <p14:sldId id="277"/>
          </p14:sldIdLst>
        </p14:section>
      </p14:sectionLst>
    </p:ext>
    <p:ext uri="{EFAFB233-063F-42B5-8137-9DF3F51BA10A}">
      <p15:sldGuideLst xmlns:p15="http://schemas.microsoft.com/office/powerpoint/2012/main">
        <p15:guide id="1" orient="horz" pos="305">
          <p15:clr>
            <a:srgbClr val="A4A3A4"/>
          </p15:clr>
        </p15:guide>
        <p15:guide id="2" pos="249">
          <p15:clr>
            <a:srgbClr val="A4A3A4"/>
          </p15:clr>
        </p15:guide>
        <p15:guide id="3" pos="55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a:srgbClr val="393745"/>
    <a:srgbClr val="F9BE00"/>
    <a:srgbClr val="FFCC00"/>
    <a:srgbClr val="000000"/>
    <a:srgbClr val="393939"/>
    <a:srgbClr val="454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varScale="1">
        <p:scale>
          <a:sx n="144" d="100"/>
          <a:sy n="144" d="100"/>
        </p:scale>
        <p:origin x="672" y="120"/>
      </p:cViewPr>
      <p:guideLst>
        <p:guide orient="horz" pos="305"/>
        <p:guide pos="249"/>
        <p:guide pos="5511"/>
      </p:guideLst>
    </p:cSldViewPr>
  </p:slideViewPr>
  <p:notesTextViewPr>
    <p:cViewPr>
      <p:scale>
        <a:sx n="100" d="100"/>
        <a:sy n="100" d="100"/>
      </p:scale>
      <p:origin x="0" y="0"/>
    </p:cViewPr>
  </p:notesTextViewPr>
  <p:sorterViewPr>
    <p:cViewPr>
      <p:scale>
        <a:sx n="100" d="100"/>
        <a:sy n="100" d="100"/>
      </p:scale>
      <p:origin x="0" y="2904"/>
    </p:cViewPr>
  </p:sorterViewPr>
  <p:notesViewPr>
    <p:cSldViewPr showGuides="1">
      <p:cViewPr varScale="1">
        <p:scale>
          <a:sx n="52" d="100"/>
          <a:sy n="52" d="100"/>
        </p:scale>
        <p:origin x="-284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091EE9-4655-4DF9-8173-61CB4145C29B}" type="datetimeFigureOut">
              <a:rPr lang="zh-CN" altLang="en-US" smtClean="0"/>
              <a:t>2016/8/5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0B2553-757C-407B-9EDC-CDE5BF79EF1E}" type="slidenum">
              <a:rPr lang="zh-CN" altLang="en-US" smtClean="0"/>
              <a:t>‹#›</a:t>
            </a:fld>
            <a:endParaRPr lang="zh-CN" altLang="en-US"/>
          </a:p>
        </p:txBody>
      </p:sp>
    </p:spTree>
    <p:extLst>
      <p:ext uri="{BB962C8B-B14F-4D97-AF65-F5344CB8AC3E}">
        <p14:creationId xmlns:p14="http://schemas.microsoft.com/office/powerpoint/2010/main" val="3262278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774F87-F303-4A22-90CF-162D8E5BC51E}" type="datetimeFigureOut">
              <a:rPr lang="zh-CN" altLang="en-US" smtClean="0"/>
              <a:t>2016/8/5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6DE870-3665-45B3-8032-A509D6F3DC86}" type="slidenum">
              <a:rPr lang="zh-CN" altLang="en-US" smtClean="0"/>
              <a:t>‹#›</a:t>
            </a:fld>
            <a:endParaRPr lang="zh-CN" altLang="en-US"/>
          </a:p>
        </p:txBody>
      </p:sp>
    </p:spTree>
    <p:extLst>
      <p:ext uri="{BB962C8B-B14F-4D97-AF65-F5344CB8AC3E}">
        <p14:creationId xmlns:p14="http://schemas.microsoft.com/office/powerpoint/2010/main" val="3470112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6DE870-3665-45B3-8032-A509D6F3DC86}" type="slidenum">
              <a:rPr lang="zh-CN" altLang="en-US" smtClean="0"/>
              <a:t>4</a:t>
            </a:fld>
            <a:endParaRPr lang="zh-CN" altLang="en-US"/>
          </a:p>
        </p:txBody>
      </p:sp>
    </p:spTree>
    <p:extLst>
      <p:ext uri="{BB962C8B-B14F-4D97-AF65-F5344CB8AC3E}">
        <p14:creationId xmlns:p14="http://schemas.microsoft.com/office/powerpoint/2010/main" val="176513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6DE870-3665-45B3-8032-A509D6F3DC86}" type="slidenum">
              <a:rPr lang="zh-CN" altLang="en-US" smtClean="0"/>
              <a:t>13</a:t>
            </a:fld>
            <a:endParaRPr lang="zh-CN" altLang="en-US"/>
          </a:p>
        </p:txBody>
      </p:sp>
    </p:spTree>
    <p:extLst>
      <p:ext uri="{BB962C8B-B14F-4D97-AF65-F5344CB8AC3E}">
        <p14:creationId xmlns:p14="http://schemas.microsoft.com/office/powerpoint/2010/main" val="15321294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slideMaster" Target="../slideMasters/slideMaster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8.xml"/><Relationship Id="rId7"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3" Type="http://schemas.openxmlformats.org/officeDocument/2006/relationships/tags" Target="../tags/tag24.xml"/><Relationship Id="rId21" Type="http://schemas.openxmlformats.org/officeDocument/2006/relationships/tags" Target="../tags/tag42.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slideMaster" Target="../slideMasters/slideMaster2.xml"/><Relationship Id="rId5" Type="http://schemas.openxmlformats.org/officeDocument/2006/relationships/tags" Target="../tags/tag26.xml"/><Relationship Id="rId15" Type="http://schemas.openxmlformats.org/officeDocument/2006/relationships/tags" Target="../tags/tag36.xml"/><Relationship Id="rId23" Type="http://schemas.openxmlformats.org/officeDocument/2006/relationships/tags" Target="../tags/tag44.xml"/><Relationship Id="rId10" Type="http://schemas.openxmlformats.org/officeDocument/2006/relationships/tags" Target="../tags/tag31.xml"/><Relationship Id="rId19" Type="http://schemas.openxmlformats.org/officeDocument/2006/relationships/tags" Target="../tags/tag40.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tags" Target="../tags/tag4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slideMaster" Target="../slideMasters/slideMaster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 Type="http://schemas.openxmlformats.org/officeDocument/2006/relationships/tags" Target="../tags/tag46.xml"/><Relationship Id="rId16" Type="http://schemas.openxmlformats.org/officeDocument/2006/relationships/tags" Target="../tags/tag60.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64.xml"/><Relationship Id="rId7" Type="http://schemas.openxmlformats.org/officeDocument/2006/relationships/slideMaster" Target="../slideMasters/slideMaster3.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0.xml"/><Relationship Id="rId7" Type="http://schemas.openxmlformats.org/officeDocument/2006/relationships/slideMaster" Target="../slideMasters/slideMaster3.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6.xml"/><Relationship Id="rId7" Type="http://schemas.openxmlformats.org/officeDocument/2006/relationships/slideMaster" Target="../slideMasters/slideMaster3.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microsoft.com/office/2007/relationships/hdphoto" Target="../media/hdphoto1.wdp"/></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82.xml"/><Relationship Id="rId7"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9" Type="http://schemas.microsoft.com/office/2007/relationships/hdphoto" Target="../media/hdphoto1.wdp"/></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88.xml"/><Relationship Id="rId7" Type="http://schemas.openxmlformats.org/officeDocument/2006/relationships/slideMaster" Target="../slideMasters/slideMaster3.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microsoft.com/office/2007/relationships/hdphoto" Target="../media/hdphoto1.wdp"/></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94.xml"/><Relationship Id="rId7" Type="http://schemas.openxmlformats.org/officeDocument/2006/relationships/slideMaster" Target="../slideMasters/slideMaster3.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microsoft.com/office/2007/relationships/hdphoto" Target="../media/hdphoto1.wdp"/></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1026" name="Picture 2" descr="E:\笑脸新标桌面\笑脸新标桌面背景三.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flipH="1">
            <a:off x="4" y="3"/>
            <a:ext cx="9143996" cy="5143497"/>
          </a:xfrm>
          <a:prstGeom prst="rect">
            <a:avLst/>
          </a:prstGeom>
          <a:noFill/>
          <a:extLst>
            <a:ext uri="{909E8E84-426E-40DD-AFC4-6F175D3DCCD1}">
              <a14:hiddenFill xmlns:a14="http://schemas.microsoft.com/office/drawing/2010/main">
                <a:solidFill>
                  <a:srgbClr val="FFFFFF"/>
                </a:solidFill>
              </a14:hiddenFill>
            </a:ext>
          </a:extLst>
        </p:spPr>
      </p:pic>
      <p:sp>
        <p:nvSpPr>
          <p:cNvPr id="3" name="等腰三角形 2"/>
          <p:cNvSpPr/>
          <p:nvPr userDrawn="1"/>
        </p:nvSpPr>
        <p:spPr>
          <a:xfrm rot="5400000">
            <a:off x="-807300" y="808200"/>
            <a:ext cx="5142600" cy="3528000"/>
          </a:xfrm>
          <a:prstGeom prst="triangle">
            <a:avLst/>
          </a:prstGeom>
          <a:solidFill>
            <a:srgbClr val="FFCC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userDrawn="1"/>
        </p:nvSpPr>
        <p:spPr>
          <a:xfrm rot="5400000">
            <a:off x="3156359" y="994646"/>
            <a:ext cx="1943316" cy="1200031"/>
          </a:xfrm>
          <a:prstGeom prst="triangle">
            <a:avLst/>
          </a:prstGeom>
          <a:solidFill>
            <a:srgbClr val="161616">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a:spLocks noChangeAspect="1"/>
          </p:cNvSpPr>
          <p:nvPr userDrawn="1"/>
        </p:nvSpPr>
        <p:spPr>
          <a:xfrm rot="5400000">
            <a:off x="4767605" y="1540659"/>
            <a:ext cx="174894" cy="10800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userDrawn="1"/>
        </p:nvSpPr>
        <p:spPr>
          <a:xfrm rot="16200000" flipH="1">
            <a:off x="4268779" y="1790704"/>
            <a:ext cx="567851" cy="350658"/>
          </a:xfrm>
          <a:prstGeom prst="triangle">
            <a:avLst/>
          </a:prstGeom>
          <a:solidFill>
            <a:srgbClr val="393939">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a:spLocks noChangeAspect="1"/>
          </p:cNvSpPr>
          <p:nvPr userDrawn="1"/>
        </p:nvSpPr>
        <p:spPr>
          <a:xfrm rot="16200000" flipH="1">
            <a:off x="3245108" y="340110"/>
            <a:ext cx="349787" cy="216000"/>
          </a:xfrm>
          <a:prstGeom prst="triangle">
            <a:avLst/>
          </a:prstGeom>
          <a:solidFill>
            <a:srgbClr val="FFCC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2"/>
          <p:cNvSpPr>
            <a:spLocks noGrp="1"/>
          </p:cNvSpPr>
          <p:nvPr>
            <p:ph type="body" sz="quarter" idx="10" hasCustomPrompt="1"/>
          </p:nvPr>
        </p:nvSpPr>
        <p:spPr>
          <a:xfrm>
            <a:off x="3705784" y="2982859"/>
            <a:ext cx="5351131" cy="719435"/>
          </a:xfrm>
          <a:prstGeom prst="rect">
            <a:avLst/>
          </a:prstGeom>
        </p:spPr>
        <p:txBody>
          <a:bodyPr/>
          <a:lstStyle>
            <a:lvl1pPr marL="0" indent="0" algn="ctr">
              <a:buNone/>
              <a:defRPr sz="4000" b="1">
                <a:solidFill>
                  <a:schemeClr val="bg1"/>
                </a:solidFill>
              </a:defRPr>
            </a:lvl1pPr>
          </a:lstStyle>
          <a:p>
            <a:pPr lvl="0"/>
            <a:r>
              <a:rPr lang="zh-CN" altLang="en-US" dirty="0" smtClean="0"/>
              <a:t>请在此输入标题</a:t>
            </a:r>
            <a:endParaRPr lang="zh-CN" altLang="en-US" dirty="0"/>
          </a:p>
        </p:txBody>
      </p:sp>
      <p:sp>
        <p:nvSpPr>
          <p:cNvPr id="9" name="矩形 8"/>
          <p:cNvSpPr/>
          <p:nvPr userDrawn="1"/>
        </p:nvSpPr>
        <p:spPr>
          <a:xfrm>
            <a:off x="3857676" y="3756326"/>
            <a:ext cx="5004000" cy="23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1" hasCustomPrompt="1"/>
          </p:nvPr>
        </p:nvSpPr>
        <p:spPr>
          <a:xfrm>
            <a:off x="3868066" y="3745935"/>
            <a:ext cx="3384000" cy="247650"/>
          </a:xfrm>
          <a:prstGeom prst="rect">
            <a:avLst/>
          </a:prstGeom>
        </p:spPr>
        <p:txBody>
          <a:bodyPr/>
          <a:lstStyle>
            <a:lvl1pPr marL="0" indent="0" algn="l">
              <a:buNone/>
              <a:defRPr sz="1200"/>
            </a:lvl1pPr>
          </a:lstStyle>
          <a:p>
            <a:pPr lvl="0"/>
            <a:r>
              <a:rPr lang="zh-CN" altLang="en-US" dirty="0" smtClean="0"/>
              <a:t>在此输入副标题</a:t>
            </a:r>
            <a:endParaRPr lang="zh-CN" altLang="en-US" dirty="0"/>
          </a:p>
        </p:txBody>
      </p:sp>
    </p:spTree>
    <p:extLst>
      <p:ext uri="{BB962C8B-B14F-4D97-AF65-F5344CB8AC3E}">
        <p14:creationId xmlns:p14="http://schemas.microsoft.com/office/powerpoint/2010/main" val="408944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0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1+#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2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2" presetClass="entr" presetSubtype="8" fill="hold" grpId="0" nodeType="withEffect">
                                  <p:stCondLst>
                                    <p:cond delay="175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wipe(left)">
                                      <p:cBhvr>
                                        <p:cTn id="27" dur="500"/>
                                        <p:tgtEl>
                                          <p:spTgt spid="8">
                                            <p:txEl>
                                              <p:pRg st="0" end="0"/>
                                            </p:txEl>
                                          </p:spTgt>
                                        </p:tgtEl>
                                      </p:cBhvr>
                                    </p:animEffect>
                                  </p:childTnLst>
                                </p:cTn>
                              </p:par>
                              <p:par>
                                <p:cTn id="28" presetID="22" presetClass="entr" presetSubtype="8" fill="hold" grpId="0" nodeType="withEffect">
                                  <p:stCondLst>
                                    <p:cond delay="175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build="p">
        <p:tmplLst>
          <p:tmpl lvl="1">
            <p:tnLst>
              <p:par>
                <p:cTn presetID="22" presetClass="entr" presetSubtype="8"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底版式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545"/>
            <a:ext cx="9144000" cy="5143500"/>
          </a:xfrm>
          <a:prstGeom prst="rect">
            <a:avLst/>
          </a:prstGeom>
        </p:spPr>
      </p:pic>
      <p:sp>
        <p:nvSpPr>
          <p:cNvPr id="4" name="矩形 3"/>
          <p:cNvSpPr/>
          <p:nvPr userDrawn="1"/>
        </p:nvSpPr>
        <p:spPr>
          <a:xfrm>
            <a:off x="0" y="0"/>
            <a:ext cx="9144000" cy="2573295"/>
          </a:xfrm>
          <a:prstGeom prst="rect">
            <a:avLst/>
          </a:prstGeom>
          <a:gradFill flip="none" rotWithShape="1">
            <a:gsLst>
              <a:gs pos="0">
                <a:schemeClr val="bg1">
                  <a:alpha val="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userDrawn="1"/>
        </p:nvSpPr>
        <p:spPr>
          <a:xfrm>
            <a:off x="3962400" y="1659417"/>
            <a:ext cx="5181600" cy="923330"/>
          </a:xfrm>
          <a:prstGeom prst="rect">
            <a:avLst/>
          </a:prstGeom>
          <a:noFill/>
        </p:spPr>
        <p:txBody>
          <a:bodyPr wrap="square" rtlCol="0">
            <a:spAutoFit/>
          </a:bodyPr>
          <a:lstStyle/>
          <a:p>
            <a:r>
              <a:rPr lang="zh-CN" altLang="en-US" sz="5400" b="1" dirty="0" smtClean="0">
                <a:latin typeface="方正北魏楷书简体" panose="03000509000000000000" pitchFamily="65" charset="-122"/>
                <a:ea typeface="方正北魏楷书简体" panose="03000509000000000000" pitchFamily="65" charset="-122"/>
              </a:rPr>
              <a:t>我们，还在</a:t>
            </a:r>
            <a:r>
              <a:rPr lang="zh-CN" altLang="en-US" sz="5400" b="1" dirty="0" smtClean="0">
                <a:solidFill>
                  <a:srgbClr val="FF0000"/>
                </a:solidFill>
                <a:latin typeface="方正北魏楷书简体" panose="03000509000000000000" pitchFamily="65" charset="-122"/>
                <a:ea typeface="方正北魏楷书简体" panose="03000509000000000000" pitchFamily="65" charset="-122"/>
              </a:rPr>
              <a:t>路</a:t>
            </a:r>
            <a:r>
              <a:rPr lang="zh-CN" altLang="en-US" sz="5400" b="1" dirty="0" smtClean="0">
                <a:latin typeface="方正北魏楷书简体" panose="03000509000000000000" pitchFamily="65" charset="-122"/>
                <a:ea typeface="方正北魏楷书简体" panose="03000509000000000000" pitchFamily="65" charset="-122"/>
              </a:rPr>
              <a:t>上</a:t>
            </a:r>
            <a:endParaRPr lang="zh-CN" altLang="en-US" sz="5400" b="1" dirty="0">
              <a:latin typeface="方正北魏楷书简体" panose="03000509000000000000" pitchFamily="65" charset="-122"/>
              <a:ea typeface="方正北魏楷书简体" panose="03000509000000000000" pitchFamily="65" charset="-122"/>
            </a:endParaRPr>
          </a:p>
        </p:txBody>
      </p:sp>
    </p:spTree>
    <p:extLst>
      <p:ext uri="{BB962C8B-B14F-4D97-AF65-F5344CB8AC3E}">
        <p14:creationId xmlns:p14="http://schemas.microsoft.com/office/powerpoint/2010/main" val="223649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配色方案">
    <p:spTree>
      <p:nvGrpSpPr>
        <p:cNvPr id="1" name=""/>
        <p:cNvGrpSpPr/>
        <p:nvPr/>
      </p:nvGrpSpPr>
      <p:grpSpPr>
        <a:xfrm>
          <a:off x="0" y="0"/>
          <a:ext cx="0" cy="0"/>
          <a:chOff x="0" y="0"/>
          <a:chExt cx="0" cy="0"/>
        </a:xfrm>
      </p:grpSpPr>
      <p:sp>
        <p:nvSpPr>
          <p:cNvPr id="4" name="TextBox 3"/>
          <p:cNvSpPr txBox="1"/>
          <p:nvPr userDrawn="1"/>
        </p:nvSpPr>
        <p:spPr>
          <a:xfrm>
            <a:off x="395288" y="267494"/>
            <a:ext cx="2664544" cy="400110"/>
          </a:xfrm>
          <a:prstGeom prst="rect">
            <a:avLst/>
          </a:prstGeom>
          <a:noFill/>
        </p:spPr>
        <p:txBody>
          <a:bodyPr wrap="square" rtlCol="0">
            <a:spAutoFit/>
          </a:bodyPr>
          <a:lstStyle/>
          <a:p>
            <a:r>
              <a:rPr lang="en-US" altLang="zh-CN" sz="2000" b="1" dirty="0" smtClean="0">
                <a:solidFill>
                  <a:schemeClr val="accent1"/>
                </a:solidFill>
                <a:latin typeface="+mj-ea"/>
                <a:ea typeface="+mj-ea"/>
              </a:rPr>
              <a:t>PPT</a:t>
            </a:r>
            <a:r>
              <a:rPr lang="zh-CN" altLang="en-US" sz="2000" b="1" dirty="0" smtClean="0">
                <a:solidFill>
                  <a:schemeClr val="accent1"/>
                </a:solidFill>
                <a:latin typeface="+mj-ea"/>
                <a:ea typeface="+mj-ea"/>
              </a:rPr>
              <a:t>模板配色规范</a:t>
            </a:r>
            <a:endParaRPr lang="zh-CN" altLang="en-US" sz="2000" b="1" dirty="0">
              <a:solidFill>
                <a:schemeClr val="accent1"/>
              </a:solidFill>
              <a:latin typeface="+mj-ea"/>
              <a:ea typeface="+mj-ea"/>
            </a:endParaRPr>
          </a:p>
        </p:txBody>
      </p:sp>
      <p:grpSp>
        <p:nvGrpSpPr>
          <p:cNvPr id="6" name="组合 5"/>
          <p:cNvGrpSpPr/>
          <p:nvPr userDrawn="1"/>
        </p:nvGrpSpPr>
        <p:grpSpPr>
          <a:xfrm>
            <a:off x="420936" y="890166"/>
            <a:ext cx="4943152" cy="369332"/>
            <a:chOff x="420936" y="890166"/>
            <a:chExt cx="4943152" cy="369332"/>
          </a:xfrm>
        </p:grpSpPr>
        <p:sp>
          <p:nvSpPr>
            <p:cNvPr id="3" name="矩形 2"/>
            <p:cNvSpPr/>
            <p:nvPr userDrawn="1"/>
          </p:nvSpPr>
          <p:spPr>
            <a:xfrm>
              <a:off x="420936" y="894812"/>
              <a:ext cx="1728192" cy="3600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主体色</a:t>
              </a:r>
              <a:endParaRPr lang="zh-CN" altLang="en-US" sz="1600" b="1" dirty="0"/>
            </a:p>
          </p:txBody>
        </p:sp>
        <p:sp>
          <p:nvSpPr>
            <p:cNvPr id="5" name="TextBox 4"/>
            <p:cNvSpPr txBox="1"/>
            <p:nvPr userDrawn="1"/>
          </p:nvSpPr>
          <p:spPr>
            <a:xfrm>
              <a:off x="2627784" y="890166"/>
              <a:ext cx="2736304" cy="369332"/>
            </a:xfrm>
            <a:prstGeom prst="rect">
              <a:avLst/>
            </a:prstGeom>
            <a:noFill/>
          </p:spPr>
          <p:txBody>
            <a:bodyPr wrap="square" rtlCol="0">
              <a:spAutoFit/>
            </a:bodyPr>
            <a:lstStyle/>
            <a:p>
              <a:r>
                <a:rPr lang="en-US" altLang="zh-CN" dirty="0" smtClean="0"/>
                <a:t>RGB</a:t>
              </a:r>
              <a:r>
                <a:rPr lang="zh-CN" altLang="en-US" dirty="0" smtClean="0"/>
                <a:t>： </a:t>
              </a:r>
              <a:r>
                <a:rPr lang="en-US" altLang="zh-CN" dirty="0" smtClean="0"/>
                <a:t>22</a:t>
              </a:r>
              <a:r>
                <a:rPr lang="en-US" altLang="zh-CN" baseline="0" dirty="0" smtClean="0"/>
                <a:t>     </a:t>
              </a:r>
              <a:r>
                <a:rPr lang="en-US" altLang="zh-CN" dirty="0" smtClean="0"/>
                <a:t>22</a:t>
              </a:r>
              <a:r>
                <a:rPr lang="zh-CN" altLang="en-US" baseline="0" dirty="0" smtClean="0"/>
                <a:t>     </a:t>
              </a:r>
              <a:r>
                <a:rPr lang="en-US" altLang="zh-CN" dirty="0" smtClean="0"/>
                <a:t>22</a:t>
              </a:r>
              <a:endParaRPr lang="zh-CN" altLang="en-US" dirty="0"/>
            </a:p>
          </p:txBody>
        </p:sp>
      </p:grpSp>
      <p:grpSp>
        <p:nvGrpSpPr>
          <p:cNvPr id="7" name="组合 6"/>
          <p:cNvGrpSpPr/>
          <p:nvPr userDrawn="1"/>
        </p:nvGrpSpPr>
        <p:grpSpPr>
          <a:xfrm>
            <a:off x="420936" y="1419622"/>
            <a:ext cx="4943152" cy="369332"/>
            <a:chOff x="420936" y="890166"/>
            <a:chExt cx="4943152" cy="369332"/>
          </a:xfrm>
        </p:grpSpPr>
        <p:sp>
          <p:nvSpPr>
            <p:cNvPr id="8" name="矩形 7"/>
            <p:cNvSpPr/>
            <p:nvPr userDrawn="1"/>
          </p:nvSpPr>
          <p:spPr>
            <a:xfrm>
              <a:off x="420936" y="894812"/>
              <a:ext cx="1728192" cy="360040"/>
            </a:xfrm>
            <a:prstGeom prst="rect">
              <a:avLst/>
            </a:pr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userDrawn="1"/>
          </p:nvSpPr>
          <p:spPr>
            <a:xfrm>
              <a:off x="2627784" y="890166"/>
              <a:ext cx="2736304" cy="369332"/>
            </a:xfrm>
            <a:prstGeom prst="rect">
              <a:avLst/>
            </a:prstGeom>
            <a:noFill/>
          </p:spPr>
          <p:txBody>
            <a:bodyPr wrap="square" rtlCol="0">
              <a:spAutoFit/>
            </a:bodyPr>
            <a:lstStyle/>
            <a:p>
              <a:r>
                <a:rPr lang="en-US" altLang="zh-CN" dirty="0" smtClean="0"/>
                <a:t>RGB</a:t>
              </a:r>
              <a:r>
                <a:rPr lang="zh-CN" altLang="en-US" dirty="0" smtClean="0"/>
                <a:t>： </a:t>
              </a:r>
              <a:r>
                <a:rPr lang="en-US" altLang="zh-CN" dirty="0" smtClean="0"/>
                <a:t>249</a:t>
              </a:r>
              <a:r>
                <a:rPr lang="en-US" altLang="zh-CN" baseline="0" dirty="0" smtClean="0"/>
                <a:t>  190</a:t>
              </a:r>
              <a:r>
                <a:rPr lang="zh-CN" altLang="en-US" baseline="0" dirty="0" smtClean="0"/>
                <a:t>  </a:t>
              </a:r>
              <a:r>
                <a:rPr lang="en-US" altLang="zh-CN" baseline="0" dirty="0" smtClean="0"/>
                <a:t>0</a:t>
              </a:r>
              <a:endParaRPr lang="zh-CN" altLang="en-US" dirty="0"/>
            </a:p>
          </p:txBody>
        </p:sp>
      </p:grpSp>
      <p:grpSp>
        <p:nvGrpSpPr>
          <p:cNvPr id="10" name="组合 9"/>
          <p:cNvGrpSpPr/>
          <p:nvPr userDrawn="1"/>
        </p:nvGrpSpPr>
        <p:grpSpPr>
          <a:xfrm>
            <a:off x="420936" y="1949078"/>
            <a:ext cx="4943152" cy="369332"/>
            <a:chOff x="420936" y="890166"/>
            <a:chExt cx="4943152" cy="369332"/>
          </a:xfrm>
        </p:grpSpPr>
        <p:sp>
          <p:nvSpPr>
            <p:cNvPr id="11" name="矩形 10"/>
            <p:cNvSpPr/>
            <p:nvPr userDrawn="1"/>
          </p:nvSpPr>
          <p:spPr>
            <a:xfrm>
              <a:off x="420936" y="894812"/>
              <a:ext cx="1728192" cy="36004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userDrawn="1"/>
          </p:nvSpPr>
          <p:spPr>
            <a:xfrm>
              <a:off x="2627784" y="890166"/>
              <a:ext cx="2736304" cy="369332"/>
            </a:xfrm>
            <a:prstGeom prst="rect">
              <a:avLst/>
            </a:prstGeom>
            <a:noFill/>
          </p:spPr>
          <p:txBody>
            <a:bodyPr wrap="square" rtlCol="0">
              <a:spAutoFit/>
            </a:bodyPr>
            <a:lstStyle/>
            <a:p>
              <a:r>
                <a:rPr lang="en-US" altLang="zh-CN" dirty="0" smtClean="0"/>
                <a:t>RGB</a:t>
              </a:r>
              <a:r>
                <a:rPr lang="zh-CN" altLang="en-US" dirty="0" smtClean="0"/>
                <a:t>： </a:t>
              </a:r>
              <a:r>
                <a:rPr lang="en-US" altLang="zh-CN" dirty="0" smtClean="0"/>
                <a:t>22</a:t>
              </a:r>
              <a:r>
                <a:rPr lang="en-US" altLang="zh-CN" baseline="0" dirty="0" smtClean="0"/>
                <a:t>  </a:t>
              </a:r>
              <a:r>
                <a:rPr lang="en-US" altLang="zh-CN" dirty="0" smtClean="0"/>
                <a:t>22</a:t>
              </a:r>
              <a:r>
                <a:rPr lang="zh-CN" altLang="en-US" baseline="0" dirty="0" smtClean="0"/>
                <a:t>  </a:t>
              </a:r>
              <a:r>
                <a:rPr lang="en-US" altLang="zh-CN" dirty="0" smtClean="0"/>
                <a:t>22</a:t>
              </a:r>
              <a:endParaRPr lang="zh-CN" altLang="en-US" dirty="0"/>
            </a:p>
          </p:txBody>
        </p:sp>
      </p:grpSp>
      <p:sp>
        <p:nvSpPr>
          <p:cNvPr id="16" name="TextBox 15"/>
          <p:cNvSpPr txBox="1"/>
          <p:nvPr userDrawn="1"/>
        </p:nvSpPr>
        <p:spPr>
          <a:xfrm>
            <a:off x="395288" y="2499742"/>
            <a:ext cx="2664544" cy="400110"/>
          </a:xfrm>
          <a:prstGeom prst="rect">
            <a:avLst/>
          </a:prstGeom>
          <a:noFill/>
        </p:spPr>
        <p:txBody>
          <a:bodyPr wrap="square" rtlCol="0">
            <a:spAutoFit/>
          </a:bodyPr>
          <a:lstStyle/>
          <a:p>
            <a:r>
              <a:rPr lang="en-US" altLang="zh-CN" sz="2000" b="1" dirty="0" smtClean="0">
                <a:solidFill>
                  <a:schemeClr val="accent1"/>
                </a:solidFill>
                <a:latin typeface="+mj-ea"/>
                <a:ea typeface="+mj-ea"/>
              </a:rPr>
              <a:t>PPT</a:t>
            </a:r>
            <a:r>
              <a:rPr lang="zh-CN" altLang="en-US" sz="2000" b="1" dirty="0" smtClean="0">
                <a:solidFill>
                  <a:schemeClr val="accent1"/>
                </a:solidFill>
                <a:latin typeface="+mj-ea"/>
                <a:ea typeface="+mj-ea"/>
              </a:rPr>
              <a:t>字体颜色</a:t>
            </a:r>
            <a:endParaRPr lang="zh-CN" altLang="en-US" sz="2000" b="1" dirty="0">
              <a:solidFill>
                <a:schemeClr val="accent1"/>
              </a:solidFill>
              <a:latin typeface="+mj-ea"/>
              <a:ea typeface="+mj-ea"/>
            </a:endParaRPr>
          </a:p>
        </p:txBody>
      </p:sp>
    </p:spTree>
    <p:extLst>
      <p:ext uri="{BB962C8B-B14F-4D97-AF65-F5344CB8AC3E}">
        <p14:creationId xmlns:p14="http://schemas.microsoft.com/office/powerpoint/2010/main" val="9256856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字体版式">
    <p:spTree>
      <p:nvGrpSpPr>
        <p:cNvPr id="1" name=""/>
        <p:cNvGrpSpPr/>
        <p:nvPr/>
      </p:nvGrpSpPr>
      <p:grpSpPr>
        <a:xfrm>
          <a:off x="0" y="0"/>
          <a:ext cx="0" cy="0"/>
          <a:chOff x="0" y="0"/>
          <a:chExt cx="0" cy="0"/>
        </a:xfrm>
      </p:grpSpPr>
      <p:sp>
        <p:nvSpPr>
          <p:cNvPr id="3" name="TextBox 2"/>
          <p:cNvSpPr txBox="1"/>
          <p:nvPr userDrawn="1"/>
        </p:nvSpPr>
        <p:spPr>
          <a:xfrm>
            <a:off x="395288" y="267494"/>
            <a:ext cx="2664544" cy="400110"/>
          </a:xfrm>
          <a:prstGeom prst="rect">
            <a:avLst/>
          </a:prstGeom>
          <a:noFill/>
        </p:spPr>
        <p:txBody>
          <a:bodyPr wrap="square" rtlCol="0">
            <a:spAutoFit/>
          </a:bodyPr>
          <a:lstStyle/>
          <a:p>
            <a:r>
              <a:rPr lang="en-US" altLang="zh-CN" sz="2000" b="1" dirty="0" smtClean="0">
                <a:solidFill>
                  <a:schemeClr val="accent1"/>
                </a:solidFill>
                <a:latin typeface="+mj-ea"/>
                <a:ea typeface="+mj-ea"/>
              </a:rPr>
              <a:t>PPT</a:t>
            </a:r>
            <a:r>
              <a:rPr lang="zh-CN" altLang="en-US" sz="2000" b="1" dirty="0" smtClean="0">
                <a:solidFill>
                  <a:schemeClr val="accent1"/>
                </a:solidFill>
                <a:latin typeface="+mj-ea"/>
                <a:ea typeface="+mj-ea"/>
              </a:rPr>
              <a:t>模板字体规范</a:t>
            </a:r>
            <a:endParaRPr lang="zh-CN" altLang="en-US" sz="2000" b="1" dirty="0">
              <a:solidFill>
                <a:schemeClr val="accent1"/>
              </a:solidFill>
              <a:latin typeface="+mj-ea"/>
              <a:ea typeface="+mj-ea"/>
            </a:endParaRPr>
          </a:p>
        </p:txBody>
      </p:sp>
      <p:sp>
        <p:nvSpPr>
          <p:cNvPr id="4" name="TextBox 3"/>
          <p:cNvSpPr txBox="1"/>
          <p:nvPr userDrawn="1"/>
        </p:nvSpPr>
        <p:spPr>
          <a:xfrm>
            <a:off x="558941" y="1034321"/>
            <a:ext cx="1044000" cy="338554"/>
          </a:xfrm>
          <a:prstGeom prst="rect">
            <a:avLst/>
          </a:prstGeom>
          <a:noFill/>
        </p:spPr>
        <p:txBody>
          <a:bodyPr wrap="square" rtlCol="0">
            <a:spAutoFit/>
          </a:bodyPr>
          <a:lstStyle/>
          <a:p>
            <a:pPr algn="ctr"/>
            <a:r>
              <a:rPr lang="zh-CN" altLang="en-US" sz="1600" b="1" dirty="0" smtClean="0"/>
              <a:t>微软雅黑</a:t>
            </a:r>
            <a:endParaRPr lang="zh-CN" altLang="en-US" sz="1600" b="1" dirty="0"/>
          </a:p>
        </p:txBody>
      </p:sp>
      <p:sp>
        <p:nvSpPr>
          <p:cNvPr id="5" name="矩形 4"/>
          <p:cNvSpPr/>
          <p:nvPr userDrawn="1"/>
        </p:nvSpPr>
        <p:spPr>
          <a:xfrm>
            <a:off x="1763688" y="915566"/>
            <a:ext cx="2664296"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2"/>
                </a:solidFill>
              </a:rPr>
              <a:t>深圳韵达速递有限公司</a:t>
            </a:r>
            <a:endParaRPr lang="zh-CN" altLang="en-US" b="1" dirty="0">
              <a:solidFill>
                <a:schemeClr val="tx2"/>
              </a:solidFill>
            </a:endParaRPr>
          </a:p>
        </p:txBody>
      </p:sp>
      <p:sp>
        <p:nvSpPr>
          <p:cNvPr id="6" name="TextBox 5"/>
          <p:cNvSpPr txBox="1"/>
          <p:nvPr userDrawn="1"/>
        </p:nvSpPr>
        <p:spPr>
          <a:xfrm>
            <a:off x="558941" y="1754401"/>
            <a:ext cx="1044000" cy="338554"/>
          </a:xfrm>
          <a:prstGeom prst="rect">
            <a:avLst/>
          </a:prstGeom>
          <a:noFill/>
        </p:spPr>
        <p:txBody>
          <a:bodyPr wrap="square" rtlCol="0">
            <a:spAutoFit/>
          </a:bodyPr>
          <a:lstStyle/>
          <a:p>
            <a:pPr algn="ctr"/>
            <a:r>
              <a:rPr lang="zh-CN" altLang="en-US" sz="1600" b="1" dirty="0" smtClean="0"/>
              <a:t>黑体</a:t>
            </a:r>
            <a:endParaRPr lang="zh-CN" altLang="en-US" sz="1600" b="1" dirty="0"/>
          </a:p>
        </p:txBody>
      </p:sp>
      <p:sp>
        <p:nvSpPr>
          <p:cNvPr id="7" name="矩形 6"/>
          <p:cNvSpPr/>
          <p:nvPr userDrawn="1"/>
        </p:nvSpPr>
        <p:spPr>
          <a:xfrm>
            <a:off x="1763688" y="1635646"/>
            <a:ext cx="2664296"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2"/>
                </a:solidFill>
                <a:latin typeface="黑体" panose="02010600030101010101" pitchFamily="2" charset="-122"/>
                <a:ea typeface="黑体" panose="02010600030101010101" pitchFamily="2" charset="-122"/>
              </a:rPr>
              <a:t>深圳韵达速递有限公司</a:t>
            </a:r>
            <a:endParaRPr lang="zh-CN" altLang="en-US" b="1" dirty="0">
              <a:solidFill>
                <a:schemeClr val="tx2"/>
              </a:solidFill>
              <a:latin typeface="黑体" panose="02010600030101010101" pitchFamily="2" charset="-122"/>
              <a:ea typeface="黑体" panose="02010600030101010101" pitchFamily="2" charset="-122"/>
            </a:endParaRPr>
          </a:p>
        </p:txBody>
      </p:sp>
      <p:sp>
        <p:nvSpPr>
          <p:cNvPr id="8" name="TextBox 7"/>
          <p:cNvSpPr txBox="1"/>
          <p:nvPr userDrawn="1"/>
        </p:nvSpPr>
        <p:spPr>
          <a:xfrm>
            <a:off x="558941" y="2474481"/>
            <a:ext cx="1044000" cy="338554"/>
          </a:xfrm>
          <a:prstGeom prst="rect">
            <a:avLst/>
          </a:prstGeom>
          <a:noFill/>
        </p:spPr>
        <p:txBody>
          <a:bodyPr wrap="square" rtlCol="0">
            <a:spAutoFit/>
          </a:bodyPr>
          <a:lstStyle/>
          <a:p>
            <a:pPr algn="ctr"/>
            <a:r>
              <a:rPr lang="zh-CN" altLang="en-US" sz="1600" b="1" dirty="0" smtClean="0"/>
              <a:t>隶书</a:t>
            </a:r>
            <a:endParaRPr lang="zh-CN" altLang="en-US" sz="1600" b="1" dirty="0"/>
          </a:p>
        </p:txBody>
      </p:sp>
      <p:sp>
        <p:nvSpPr>
          <p:cNvPr id="9" name="矩形 8"/>
          <p:cNvSpPr/>
          <p:nvPr userDrawn="1"/>
        </p:nvSpPr>
        <p:spPr>
          <a:xfrm>
            <a:off x="1763688" y="2355726"/>
            <a:ext cx="2664296"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2"/>
                </a:solidFill>
                <a:latin typeface="隶书" panose="02010509060101010101" pitchFamily="49" charset="-122"/>
                <a:ea typeface="隶书" panose="02010509060101010101" pitchFamily="49" charset="-122"/>
              </a:rPr>
              <a:t>深圳韵达速递有限公司</a:t>
            </a:r>
            <a:endParaRPr lang="zh-CN" altLang="en-US" b="1" dirty="0">
              <a:solidFill>
                <a:schemeClr val="tx2"/>
              </a:solidFill>
              <a:latin typeface="隶书" panose="02010509060101010101" pitchFamily="49" charset="-122"/>
              <a:ea typeface="隶书" panose="02010509060101010101" pitchFamily="49" charset="-122"/>
            </a:endParaRPr>
          </a:p>
        </p:txBody>
      </p:sp>
      <p:sp>
        <p:nvSpPr>
          <p:cNvPr id="10" name="TextBox 9"/>
          <p:cNvSpPr txBox="1"/>
          <p:nvPr userDrawn="1"/>
        </p:nvSpPr>
        <p:spPr>
          <a:xfrm>
            <a:off x="558941" y="3194561"/>
            <a:ext cx="1044000" cy="338554"/>
          </a:xfrm>
          <a:prstGeom prst="rect">
            <a:avLst/>
          </a:prstGeom>
          <a:noFill/>
        </p:spPr>
        <p:txBody>
          <a:bodyPr wrap="square" rtlCol="0">
            <a:spAutoFit/>
          </a:bodyPr>
          <a:lstStyle/>
          <a:p>
            <a:pPr algn="ctr"/>
            <a:r>
              <a:rPr lang="zh-CN" altLang="en-US" sz="1600" b="1" dirty="0" smtClean="0"/>
              <a:t>楷体</a:t>
            </a:r>
            <a:endParaRPr lang="zh-CN" altLang="en-US" sz="1600" b="1" dirty="0"/>
          </a:p>
        </p:txBody>
      </p:sp>
      <p:sp>
        <p:nvSpPr>
          <p:cNvPr id="11" name="矩形 10"/>
          <p:cNvSpPr/>
          <p:nvPr userDrawn="1"/>
        </p:nvSpPr>
        <p:spPr>
          <a:xfrm>
            <a:off x="1763688" y="3075806"/>
            <a:ext cx="2664296"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2"/>
                </a:solidFill>
                <a:latin typeface="楷体_GB2312" panose="02010609030101010101" pitchFamily="49" charset="-122"/>
                <a:ea typeface="楷体_GB2312" panose="02010609030101010101" pitchFamily="49" charset="-122"/>
              </a:rPr>
              <a:t>深圳韵达速递有限公司</a:t>
            </a:r>
            <a:endParaRPr lang="zh-CN" altLang="en-US" b="1" dirty="0">
              <a:solidFill>
                <a:schemeClr val="tx2"/>
              </a:solidFill>
              <a:latin typeface="楷体_GB2312" panose="02010609030101010101" pitchFamily="49" charset="-122"/>
              <a:ea typeface="楷体_GB2312" panose="02010609030101010101" pitchFamily="49" charset="-122"/>
            </a:endParaRPr>
          </a:p>
        </p:txBody>
      </p:sp>
    </p:spTree>
    <p:extLst>
      <p:ext uri="{BB962C8B-B14F-4D97-AF65-F5344CB8AC3E}">
        <p14:creationId xmlns:p14="http://schemas.microsoft.com/office/powerpoint/2010/main" val="40652856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模块目录">
    <p:spTree>
      <p:nvGrpSpPr>
        <p:cNvPr id="1" name=""/>
        <p:cNvGrpSpPr/>
        <p:nvPr/>
      </p:nvGrpSpPr>
      <p:grpSpPr>
        <a:xfrm>
          <a:off x="0" y="0"/>
          <a:ext cx="0" cy="0"/>
          <a:chOff x="0" y="0"/>
          <a:chExt cx="0" cy="0"/>
        </a:xfrm>
      </p:grpSpPr>
      <p:sp>
        <p:nvSpPr>
          <p:cNvPr id="3" name="等腰三角形 2"/>
          <p:cNvSpPr/>
          <p:nvPr userDrawn="1">
            <p:custDataLst>
              <p:tags r:id="rId1"/>
            </p:custDataLst>
          </p:nvPr>
        </p:nvSpPr>
        <p:spPr>
          <a:xfrm flipH="1" flipV="1">
            <a:off x="4427828" y="1696452"/>
            <a:ext cx="174625" cy="165100"/>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rgbClr val="FFFFFF"/>
              </a:solidFill>
              <a:latin typeface="微软雅黑" panose="020B0503020204020204" pitchFamily="34" charset="-122"/>
            </a:endParaRPr>
          </a:p>
        </p:txBody>
      </p:sp>
      <p:sp>
        <p:nvSpPr>
          <p:cNvPr id="4" name="等腰三角形 3"/>
          <p:cNvSpPr/>
          <p:nvPr userDrawn="1">
            <p:custDataLst>
              <p:tags r:id="rId2"/>
            </p:custDataLst>
          </p:nvPr>
        </p:nvSpPr>
        <p:spPr>
          <a:xfrm flipH="1">
            <a:off x="4427828" y="1096377"/>
            <a:ext cx="174625" cy="163512"/>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rgbClr val="FFFFFF"/>
              </a:solidFill>
              <a:latin typeface="微软雅黑" panose="020B0503020204020204" pitchFamily="34" charset="-122"/>
            </a:endParaRPr>
          </a:p>
        </p:txBody>
      </p:sp>
      <p:sp>
        <p:nvSpPr>
          <p:cNvPr id="5" name="文本框 14"/>
          <p:cNvSpPr txBox="1"/>
          <p:nvPr userDrawn="1">
            <p:custDataLst>
              <p:tags r:id="rId3"/>
            </p:custDataLst>
          </p:nvPr>
        </p:nvSpPr>
        <p:spPr>
          <a:xfrm flipH="1">
            <a:off x="1368715" y="1180514"/>
            <a:ext cx="4529138" cy="595313"/>
          </a:xfrm>
          <a:prstGeom prst="rect">
            <a:avLst/>
          </a:prstGeom>
          <a:solidFill>
            <a:srgbClr val="F9BE00"/>
          </a:solidFill>
          <a:effectLst/>
        </p:spPr>
        <p:txBody>
          <a:bodyPr lIns="72000" rIns="1260000" anchor="ctr">
            <a:normAutofit/>
          </a:bodyPr>
          <a:lstStyle/>
          <a:p>
            <a:pPr algn="ctr" eaLnBrk="1" fontAlgn="auto" hangingPunct="1">
              <a:spcBef>
                <a:spcPts val="0"/>
              </a:spcBef>
              <a:spcAft>
                <a:spcPts val="0"/>
              </a:spcAft>
              <a:defRPr/>
            </a:pPr>
            <a:endParaRPr lang="zh-CN" altLang="en-US" sz="2000" dirty="0">
              <a:solidFill>
                <a:schemeClr val="accent1">
                  <a:lumMod val="75000"/>
                </a:schemeClr>
              </a:solidFill>
              <a:latin typeface="+mn-lt"/>
              <a:ea typeface="+mn-ea"/>
              <a:cs typeface="Verdana" panose="020B0604030504040204" pitchFamily="34" charset="0"/>
            </a:endParaRPr>
          </a:p>
        </p:txBody>
      </p:sp>
      <p:sp>
        <p:nvSpPr>
          <p:cNvPr id="6" name="文本框 5"/>
          <p:cNvSpPr txBox="1"/>
          <p:nvPr userDrawn="1">
            <p:custDataLst>
              <p:tags r:id="rId4"/>
            </p:custDataLst>
          </p:nvPr>
        </p:nvSpPr>
        <p:spPr>
          <a:xfrm flipH="1">
            <a:off x="4602453" y="1094789"/>
            <a:ext cx="792162" cy="766763"/>
          </a:xfrm>
          <a:prstGeom prst="rect">
            <a:avLst/>
          </a:prstGeom>
          <a:solidFill>
            <a:schemeClr val="accent1">
              <a:lumMod val="75000"/>
            </a:schemeClr>
          </a:solidFill>
          <a:effectLst>
            <a:outerShdw blurRad="50800" dist="38100" dir="2700000" algn="tl" rotWithShape="0">
              <a:prstClr val="black">
                <a:alpha val="40000"/>
              </a:prstClr>
            </a:outerShdw>
          </a:effectLst>
        </p:spPr>
        <p:txBody>
          <a:bodyPr lIns="0" tIns="0" rIns="0" bIns="0" anchor="ctr"/>
          <a:lstStyle/>
          <a:p>
            <a:pPr algn="ctr" eaLnBrk="1" fontAlgn="auto" hangingPunct="1">
              <a:spcBef>
                <a:spcPts val="0"/>
              </a:spcBef>
              <a:spcAft>
                <a:spcPts val="0"/>
              </a:spcAft>
              <a:defRPr/>
            </a:pPr>
            <a:r>
              <a:rPr lang="en-US" altLang="zh-CN" sz="3200" dirty="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rPr>
              <a:t>01</a:t>
            </a:r>
            <a:endParaRPr lang="zh-CN" altLang="en-US" sz="3200" dirty="0">
              <a:solidFill>
                <a:srgbClr val="FFFFFF"/>
              </a:solidFill>
              <a:latin typeface="Adobe Gothic Std B" panose="020B0800000000000000" pitchFamily="34" charset="-128"/>
              <a:ea typeface="Microsoft YaHei UI" panose="020B0503020204020204" pitchFamily="34" charset="-122"/>
              <a:cs typeface="Verdana" panose="020B0604030504040204" pitchFamily="34" charset="0"/>
            </a:endParaRPr>
          </a:p>
        </p:txBody>
      </p:sp>
      <p:sp>
        <p:nvSpPr>
          <p:cNvPr id="7" name="等腰三角形 6"/>
          <p:cNvSpPr/>
          <p:nvPr userDrawn="1">
            <p:custDataLst>
              <p:tags r:id="rId5"/>
            </p:custDataLst>
          </p:nvPr>
        </p:nvSpPr>
        <p:spPr>
          <a:xfrm flipH="1" flipV="1">
            <a:off x="4427828" y="2814052"/>
            <a:ext cx="174625" cy="165100"/>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rgbClr val="FFFFFF"/>
              </a:solidFill>
              <a:latin typeface="微软雅黑" panose="020B0503020204020204" pitchFamily="34" charset="-122"/>
            </a:endParaRPr>
          </a:p>
        </p:txBody>
      </p:sp>
      <p:sp>
        <p:nvSpPr>
          <p:cNvPr id="8" name="等腰三角形 7"/>
          <p:cNvSpPr/>
          <p:nvPr userDrawn="1">
            <p:custDataLst>
              <p:tags r:id="rId6"/>
            </p:custDataLst>
          </p:nvPr>
        </p:nvSpPr>
        <p:spPr>
          <a:xfrm flipH="1">
            <a:off x="4427828" y="2213977"/>
            <a:ext cx="174625" cy="163512"/>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rgbClr val="FFFFFF"/>
              </a:solidFill>
              <a:latin typeface="微软雅黑" panose="020B0503020204020204" pitchFamily="34" charset="-122"/>
            </a:endParaRPr>
          </a:p>
        </p:txBody>
      </p:sp>
      <p:sp>
        <p:nvSpPr>
          <p:cNvPr id="9" name="文本框 64"/>
          <p:cNvSpPr txBox="1"/>
          <p:nvPr userDrawn="1">
            <p:custDataLst>
              <p:tags r:id="rId7"/>
            </p:custDataLst>
          </p:nvPr>
        </p:nvSpPr>
        <p:spPr>
          <a:xfrm flipH="1">
            <a:off x="1368715" y="2298114"/>
            <a:ext cx="4529138" cy="595313"/>
          </a:xfrm>
          <a:prstGeom prst="rect">
            <a:avLst/>
          </a:prstGeom>
          <a:solidFill>
            <a:srgbClr val="F9BE00"/>
          </a:solidFill>
          <a:effectLst/>
        </p:spPr>
        <p:txBody>
          <a:bodyPr lIns="72000" rIns="1260000" anchor="ctr">
            <a:normAutofit/>
          </a:bodyPr>
          <a:lstStyle>
            <a:defPPr>
              <a:defRPr lang="zh-CN"/>
            </a:defPPr>
            <a:lvl1pPr algn="ctr">
              <a:defRPr>
                <a:solidFill>
                  <a:schemeClr val="bg1"/>
                </a:solidFill>
                <a:latin typeface="微软雅黑" panose="020B0503020204020204" pitchFamily="34" charset="-122"/>
                <a:ea typeface="微软雅黑" panose="020B0503020204020204" pitchFamily="34" charset="-122"/>
                <a:cs typeface="Verdana" panose="020B0604030504040204" pitchFamily="34" charset="0"/>
              </a:defRPr>
            </a:lvl1pPr>
          </a:lstStyle>
          <a:p>
            <a:pPr eaLnBrk="1" fontAlgn="auto" hangingPunct="1">
              <a:spcBef>
                <a:spcPts val="0"/>
              </a:spcBef>
              <a:spcAft>
                <a:spcPts val="0"/>
              </a:spcAft>
              <a:defRPr/>
            </a:pPr>
            <a:endParaRPr lang="zh-CN" altLang="en-US" sz="2000" dirty="0">
              <a:solidFill>
                <a:schemeClr val="accent1">
                  <a:lumMod val="75000"/>
                </a:schemeClr>
              </a:solidFill>
              <a:latin typeface="+mn-lt"/>
              <a:ea typeface="+mn-ea"/>
            </a:endParaRPr>
          </a:p>
        </p:txBody>
      </p:sp>
      <p:sp>
        <p:nvSpPr>
          <p:cNvPr id="10" name="文本框 65"/>
          <p:cNvSpPr txBox="1"/>
          <p:nvPr userDrawn="1">
            <p:custDataLst>
              <p:tags r:id="rId8"/>
            </p:custDataLst>
          </p:nvPr>
        </p:nvSpPr>
        <p:spPr>
          <a:xfrm flipH="1">
            <a:off x="4602453" y="2212389"/>
            <a:ext cx="792162" cy="766763"/>
          </a:xfrm>
          <a:prstGeom prst="rect">
            <a:avLst/>
          </a:prstGeom>
          <a:solidFill>
            <a:schemeClr val="accent1">
              <a:lumMod val="75000"/>
            </a:schemeClr>
          </a:solidFill>
          <a:effectLst>
            <a:outerShdw blurRad="50800" dist="38100" dir="2700000" algn="tl" rotWithShape="0">
              <a:prstClr val="black">
                <a:alpha val="40000"/>
              </a:prstClr>
            </a:outerShdw>
          </a:effectLst>
        </p:spPr>
        <p:txBody>
          <a:bodyPr lIns="0" tIns="0" rIns="0" bIns="0" anchor="ctr"/>
          <a:lstStyle/>
          <a:p>
            <a:pPr algn="ctr" eaLnBrk="1" fontAlgn="auto" hangingPunct="1">
              <a:spcBef>
                <a:spcPts val="0"/>
              </a:spcBef>
              <a:spcAft>
                <a:spcPts val="0"/>
              </a:spcAft>
              <a:defRPr/>
            </a:pPr>
            <a:r>
              <a:rPr lang="en-US" altLang="zh-CN" sz="3200" dirty="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rPr>
              <a:t>02</a:t>
            </a:r>
            <a:endParaRPr lang="zh-CN" altLang="en-US" sz="3200" dirty="0">
              <a:solidFill>
                <a:srgbClr val="FFFFFF"/>
              </a:solidFill>
              <a:latin typeface="Adobe Gothic Std B" panose="020B0800000000000000" pitchFamily="34" charset="-128"/>
              <a:ea typeface="Microsoft YaHei UI" panose="020B0503020204020204" pitchFamily="34" charset="-122"/>
              <a:cs typeface="Verdana" panose="020B0604030504040204" pitchFamily="34" charset="0"/>
            </a:endParaRPr>
          </a:p>
        </p:txBody>
      </p:sp>
      <p:sp>
        <p:nvSpPr>
          <p:cNvPr id="11" name="等腰三角形 10"/>
          <p:cNvSpPr/>
          <p:nvPr userDrawn="1">
            <p:custDataLst>
              <p:tags r:id="rId9"/>
            </p:custDataLst>
          </p:nvPr>
        </p:nvSpPr>
        <p:spPr>
          <a:xfrm flipH="1" flipV="1">
            <a:off x="4427828" y="3931652"/>
            <a:ext cx="174625" cy="165100"/>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rgbClr val="FFFFFF"/>
              </a:solidFill>
              <a:latin typeface="微软雅黑" panose="020B0503020204020204" pitchFamily="34" charset="-122"/>
            </a:endParaRPr>
          </a:p>
        </p:txBody>
      </p:sp>
      <p:sp>
        <p:nvSpPr>
          <p:cNvPr id="12" name="等腰三角形 11"/>
          <p:cNvSpPr/>
          <p:nvPr userDrawn="1">
            <p:custDataLst>
              <p:tags r:id="rId10"/>
            </p:custDataLst>
          </p:nvPr>
        </p:nvSpPr>
        <p:spPr>
          <a:xfrm flipH="1">
            <a:off x="4427828" y="3331577"/>
            <a:ext cx="174625" cy="163512"/>
          </a:xfrm>
          <a:prstGeom prst="triangle">
            <a:avLst>
              <a:gd name="adj" fmla="val 0"/>
            </a:avLst>
          </a:prstGeom>
          <a:solidFill>
            <a:schemeClr val="accent1">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dirty="0">
              <a:solidFill>
                <a:srgbClr val="FFFFFF"/>
              </a:solidFill>
              <a:latin typeface="微软雅黑" panose="020B0503020204020204" pitchFamily="34" charset="-122"/>
            </a:endParaRPr>
          </a:p>
        </p:txBody>
      </p:sp>
      <p:sp>
        <p:nvSpPr>
          <p:cNvPr id="13" name="文本框 70"/>
          <p:cNvSpPr txBox="1"/>
          <p:nvPr userDrawn="1">
            <p:custDataLst>
              <p:tags r:id="rId11"/>
            </p:custDataLst>
          </p:nvPr>
        </p:nvSpPr>
        <p:spPr>
          <a:xfrm flipH="1">
            <a:off x="1368715" y="3415714"/>
            <a:ext cx="4529138" cy="595313"/>
          </a:xfrm>
          <a:prstGeom prst="rect">
            <a:avLst/>
          </a:prstGeom>
          <a:solidFill>
            <a:srgbClr val="F9BE00"/>
          </a:solidFill>
          <a:effectLst/>
        </p:spPr>
        <p:txBody>
          <a:bodyPr lIns="72000" rIns="1260000" anchor="ctr">
            <a:normAutofit/>
          </a:bodyPr>
          <a:lstStyle>
            <a:defPPr>
              <a:defRPr lang="zh-CN"/>
            </a:defPPr>
            <a:lvl1pPr algn="ctr">
              <a:defRPr>
                <a:solidFill>
                  <a:schemeClr val="bg1"/>
                </a:solidFill>
                <a:latin typeface="微软雅黑" panose="020B0503020204020204" pitchFamily="34" charset="-122"/>
                <a:ea typeface="微软雅黑" panose="020B0503020204020204" pitchFamily="34" charset="-122"/>
                <a:cs typeface="Verdana" panose="020B0604030504040204" pitchFamily="34" charset="0"/>
              </a:defRPr>
            </a:lvl1pPr>
          </a:lstStyle>
          <a:p>
            <a:pPr eaLnBrk="1" fontAlgn="auto" hangingPunct="1">
              <a:spcBef>
                <a:spcPts val="0"/>
              </a:spcBef>
              <a:spcAft>
                <a:spcPts val="0"/>
              </a:spcAft>
              <a:defRPr/>
            </a:pPr>
            <a:endParaRPr lang="zh-CN" altLang="en-US" sz="2000" dirty="0">
              <a:solidFill>
                <a:schemeClr val="accent1">
                  <a:lumMod val="75000"/>
                </a:schemeClr>
              </a:solidFill>
              <a:latin typeface="+mn-lt"/>
              <a:ea typeface="+mn-ea"/>
            </a:endParaRPr>
          </a:p>
        </p:txBody>
      </p:sp>
      <p:sp>
        <p:nvSpPr>
          <p:cNvPr id="14" name="文本框 71"/>
          <p:cNvSpPr txBox="1"/>
          <p:nvPr userDrawn="1">
            <p:custDataLst>
              <p:tags r:id="rId12"/>
            </p:custDataLst>
          </p:nvPr>
        </p:nvSpPr>
        <p:spPr>
          <a:xfrm flipH="1">
            <a:off x="4602453" y="3329989"/>
            <a:ext cx="792162" cy="766763"/>
          </a:xfrm>
          <a:prstGeom prst="rect">
            <a:avLst/>
          </a:prstGeom>
          <a:solidFill>
            <a:schemeClr val="accent1">
              <a:lumMod val="75000"/>
            </a:schemeClr>
          </a:solidFill>
          <a:effectLst>
            <a:outerShdw blurRad="50800" dist="38100" dir="2700000" algn="tl" rotWithShape="0">
              <a:prstClr val="black">
                <a:alpha val="40000"/>
              </a:prstClr>
            </a:outerShdw>
          </a:effectLst>
        </p:spPr>
        <p:txBody>
          <a:bodyPr lIns="0" tIns="0" rIns="0" bIns="0" anchor="ctr"/>
          <a:lstStyle/>
          <a:p>
            <a:pPr algn="ctr" eaLnBrk="1" fontAlgn="auto" hangingPunct="1">
              <a:spcBef>
                <a:spcPts val="0"/>
              </a:spcBef>
              <a:spcAft>
                <a:spcPts val="0"/>
              </a:spcAft>
              <a:defRPr/>
            </a:pPr>
            <a:r>
              <a:rPr lang="en-US" altLang="zh-CN" sz="3200" dirty="0">
                <a:solidFill>
                  <a:srgbClr val="FFFFFF"/>
                </a:solidFill>
                <a:latin typeface="Adobe Gothic Std B" panose="020B0800000000000000" pitchFamily="34" charset="-128"/>
                <a:ea typeface="Adobe Gothic Std B" panose="020B0800000000000000" pitchFamily="34" charset="-128"/>
                <a:cs typeface="Verdana" panose="020B0604030504040204" pitchFamily="34" charset="0"/>
              </a:rPr>
              <a:t>03</a:t>
            </a:r>
            <a:endParaRPr lang="zh-CN" altLang="en-US" sz="3200" dirty="0">
              <a:solidFill>
                <a:srgbClr val="FFFFFF"/>
              </a:solidFill>
              <a:latin typeface="Adobe Gothic Std B" panose="020B0800000000000000" pitchFamily="34" charset="-128"/>
              <a:ea typeface="Microsoft YaHei UI" panose="020B0503020204020204" pitchFamily="34" charset="-122"/>
              <a:cs typeface="Verdana" panose="020B0604030504040204" pitchFamily="34" charset="0"/>
            </a:endParaRPr>
          </a:p>
        </p:txBody>
      </p:sp>
      <p:sp>
        <p:nvSpPr>
          <p:cNvPr id="15" name="文本框 28"/>
          <p:cNvSpPr txBox="1">
            <a:spLocks noChangeArrowheads="1"/>
          </p:cNvSpPr>
          <p:nvPr userDrawn="1">
            <p:custDataLst>
              <p:tags r:id="rId13"/>
            </p:custDataLst>
          </p:nvPr>
        </p:nvSpPr>
        <p:spPr bwMode="auto">
          <a:xfrm>
            <a:off x="6997990" y="1874252"/>
            <a:ext cx="8001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r>
              <a:rPr lang="en-US" altLang="zh-CN" sz="4000">
                <a:solidFill>
                  <a:srgbClr val="ECECEC"/>
                </a:solidFill>
                <a:latin typeface="微软雅黑" pitchFamily="34" charset="-122"/>
                <a:ea typeface="微软雅黑" pitchFamily="34" charset="-122"/>
              </a:rPr>
              <a:t>Contents</a:t>
            </a:r>
          </a:p>
        </p:txBody>
      </p:sp>
      <p:sp>
        <p:nvSpPr>
          <p:cNvPr id="16" name="椭圆 15"/>
          <p:cNvSpPr/>
          <p:nvPr userDrawn="1">
            <p:custDataLst>
              <p:tags r:id="rId14"/>
            </p:custDataLst>
          </p:nvPr>
        </p:nvSpPr>
        <p:spPr>
          <a:xfrm>
            <a:off x="7112290" y="966202"/>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chemeClr val="accent1"/>
                </a:solidFill>
                <a:latin typeface="微软雅黑" panose="020B0503020204020204" pitchFamily="34" charset="-122"/>
                <a:ea typeface="微软雅黑" panose="020B0503020204020204" pitchFamily="34" charset="-122"/>
              </a:rPr>
              <a:t>目</a:t>
            </a:r>
          </a:p>
        </p:txBody>
      </p:sp>
      <p:sp>
        <p:nvSpPr>
          <p:cNvPr id="17" name="椭圆 16"/>
          <p:cNvSpPr/>
          <p:nvPr userDrawn="1">
            <p:custDataLst>
              <p:tags r:id="rId15"/>
            </p:custDataLst>
          </p:nvPr>
        </p:nvSpPr>
        <p:spPr>
          <a:xfrm>
            <a:off x="7586953" y="1618664"/>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400" b="1" dirty="0">
                <a:solidFill>
                  <a:schemeClr val="accent1"/>
                </a:solidFill>
                <a:latin typeface="微软雅黑" panose="020B0503020204020204" pitchFamily="34" charset="-122"/>
                <a:ea typeface="微软雅黑" panose="020B0503020204020204" pitchFamily="34" charset="-122"/>
              </a:rPr>
              <a:t>录</a:t>
            </a:r>
          </a:p>
        </p:txBody>
      </p:sp>
      <p:sp>
        <p:nvSpPr>
          <p:cNvPr id="19" name="文本占位符 18"/>
          <p:cNvSpPr>
            <a:spLocks noGrp="1"/>
          </p:cNvSpPr>
          <p:nvPr>
            <p:ph type="body" sz="quarter" idx="10" hasCustomPrompt="1"/>
          </p:nvPr>
        </p:nvSpPr>
        <p:spPr>
          <a:xfrm>
            <a:off x="1600346" y="1272881"/>
            <a:ext cx="2827481" cy="396000"/>
          </a:xfrm>
          <a:prstGeom prst="rect">
            <a:avLst/>
          </a:prstGeom>
        </p:spPr>
        <p:txBody>
          <a:bodyPr/>
          <a:lstStyle>
            <a:lvl1pPr marL="0" indent="0" algn="r">
              <a:buNone/>
              <a:defRPr sz="2000" b="1">
                <a:solidFill>
                  <a:schemeClr val="bg1"/>
                </a:solidFill>
              </a:defRPr>
            </a:lvl1pPr>
          </a:lstStyle>
          <a:p>
            <a:pPr lvl="0"/>
            <a:r>
              <a:rPr lang="zh-CN" altLang="en-US" sz="2000" dirty="0" smtClean="0"/>
              <a:t>请在次输入标题</a:t>
            </a:r>
            <a:endParaRPr lang="zh-CN" altLang="en-US" dirty="0"/>
          </a:p>
        </p:txBody>
      </p:sp>
      <p:sp>
        <p:nvSpPr>
          <p:cNvPr id="20" name="文本占位符 18"/>
          <p:cNvSpPr>
            <a:spLocks noGrp="1"/>
          </p:cNvSpPr>
          <p:nvPr>
            <p:ph type="body" sz="quarter" idx="11" hasCustomPrompt="1"/>
          </p:nvPr>
        </p:nvSpPr>
        <p:spPr>
          <a:xfrm>
            <a:off x="1600346" y="2385851"/>
            <a:ext cx="2827481" cy="396000"/>
          </a:xfrm>
          <a:prstGeom prst="rect">
            <a:avLst/>
          </a:prstGeom>
        </p:spPr>
        <p:txBody>
          <a:bodyPr/>
          <a:lstStyle>
            <a:lvl1pPr marL="0" indent="0" algn="r">
              <a:buNone/>
              <a:defRPr sz="2000" b="1">
                <a:solidFill>
                  <a:schemeClr val="bg1"/>
                </a:solidFill>
              </a:defRPr>
            </a:lvl1pPr>
          </a:lstStyle>
          <a:p>
            <a:pPr lvl="0"/>
            <a:r>
              <a:rPr lang="zh-CN" altLang="en-US" sz="2000" dirty="0" smtClean="0"/>
              <a:t>请在次输入标题</a:t>
            </a:r>
            <a:endParaRPr lang="zh-CN" altLang="en-US" dirty="0"/>
          </a:p>
        </p:txBody>
      </p:sp>
      <p:sp>
        <p:nvSpPr>
          <p:cNvPr id="21" name="文本占位符 18"/>
          <p:cNvSpPr>
            <a:spLocks noGrp="1"/>
          </p:cNvSpPr>
          <p:nvPr>
            <p:ph type="body" sz="quarter" idx="12" hasCustomPrompt="1"/>
          </p:nvPr>
        </p:nvSpPr>
        <p:spPr>
          <a:xfrm>
            <a:off x="1600346" y="3519614"/>
            <a:ext cx="2827481" cy="396000"/>
          </a:xfrm>
          <a:prstGeom prst="rect">
            <a:avLst/>
          </a:prstGeom>
        </p:spPr>
        <p:txBody>
          <a:bodyPr/>
          <a:lstStyle>
            <a:lvl1pPr marL="0" indent="0" algn="r">
              <a:buNone/>
              <a:defRPr sz="2000" b="1">
                <a:solidFill>
                  <a:schemeClr val="bg1"/>
                </a:solidFill>
              </a:defRPr>
            </a:lvl1pPr>
          </a:lstStyle>
          <a:p>
            <a:pPr lvl="0"/>
            <a:r>
              <a:rPr lang="zh-CN" altLang="en-US" sz="2000" dirty="0" smtClean="0"/>
              <a:t>请在次输入标题</a:t>
            </a:r>
            <a:endParaRPr lang="zh-CN" altLang="en-US" dirty="0"/>
          </a:p>
        </p:txBody>
      </p:sp>
    </p:spTree>
    <p:extLst>
      <p:ext uri="{BB962C8B-B14F-4D97-AF65-F5344CB8AC3E}">
        <p14:creationId xmlns:p14="http://schemas.microsoft.com/office/powerpoint/2010/main" val="198145765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模块目录">
    <p:spTree>
      <p:nvGrpSpPr>
        <p:cNvPr id="1" name=""/>
        <p:cNvGrpSpPr/>
        <p:nvPr/>
      </p:nvGrpSpPr>
      <p:grpSpPr>
        <a:xfrm>
          <a:off x="0" y="0"/>
          <a:ext cx="0" cy="0"/>
          <a:chOff x="0" y="0"/>
          <a:chExt cx="0" cy="0"/>
        </a:xfrm>
      </p:grpSpPr>
      <p:sp>
        <p:nvSpPr>
          <p:cNvPr id="2" name="矩形 3"/>
          <p:cNvSpPr>
            <a:spLocks noChangeArrowheads="1"/>
          </p:cNvSpPr>
          <p:nvPr userDrawn="1">
            <p:custDataLst>
              <p:tags r:id="rId1"/>
            </p:custDataLst>
          </p:nvPr>
        </p:nvSpPr>
        <p:spPr bwMode="auto">
          <a:xfrm>
            <a:off x="-1588" y="0"/>
            <a:ext cx="3494088" cy="51435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 typeface="Arial" charset="0"/>
              <a:buNone/>
            </a:pPr>
            <a:endParaRPr lang="zh-CN" altLang="en-US" sz="1800">
              <a:solidFill>
                <a:srgbClr val="FFFFFF"/>
              </a:solidFill>
            </a:endParaRPr>
          </a:p>
        </p:txBody>
      </p:sp>
      <p:sp>
        <p:nvSpPr>
          <p:cNvPr id="3" name="椭圆 7"/>
          <p:cNvSpPr>
            <a:spLocks noChangeArrowheads="1"/>
          </p:cNvSpPr>
          <p:nvPr userDrawn="1">
            <p:custDataLst>
              <p:tags r:id="rId2"/>
            </p:custDataLst>
          </p:nvPr>
        </p:nvSpPr>
        <p:spPr bwMode="auto">
          <a:xfrm>
            <a:off x="3192463" y="1564588"/>
            <a:ext cx="576262" cy="576000"/>
          </a:xfrm>
          <a:prstGeom prst="ellipse">
            <a:avLst/>
          </a:prstGeom>
          <a:solidFill>
            <a:schemeClr val="accent1">
              <a:lumMod val="75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000" smtClean="0">
                <a:solidFill>
                  <a:srgbClr val="FFFFFF"/>
                </a:solidFill>
                <a:latin typeface="Impact" panose="020B0806030902050204" pitchFamily="34" charset="0"/>
              </a:rPr>
              <a:t>01</a:t>
            </a:r>
            <a:endParaRPr lang="zh-CN" altLang="en-US" sz="2000" smtClean="0">
              <a:solidFill>
                <a:srgbClr val="FFFFFF"/>
              </a:solidFill>
              <a:latin typeface="Impact" panose="020B0806030902050204" pitchFamily="34" charset="0"/>
            </a:endParaRPr>
          </a:p>
        </p:txBody>
      </p:sp>
      <p:sp>
        <p:nvSpPr>
          <p:cNvPr id="4" name="椭圆 11"/>
          <p:cNvSpPr>
            <a:spLocks noChangeArrowheads="1"/>
          </p:cNvSpPr>
          <p:nvPr userDrawn="1">
            <p:custDataLst>
              <p:tags r:id="rId3"/>
            </p:custDataLst>
          </p:nvPr>
        </p:nvSpPr>
        <p:spPr bwMode="auto">
          <a:xfrm>
            <a:off x="3192463" y="2351649"/>
            <a:ext cx="576262" cy="540000"/>
          </a:xfrm>
          <a:prstGeom prst="ellipse">
            <a:avLst/>
          </a:prstGeom>
          <a:solidFill>
            <a:schemeClr val="accent1">
              <a:lumMod val="75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000" smtClean="0">
                <a:solidFill>
                  <a:srgbClr val="FFFFFF"/>
                </a:solidFill>
                <a:latin typeface="Impact" panose="020B0806030902050204" pitchFamily="34" charset="0"/>
              </a:rPr>
              <a:t>02</a:t>
            </a:r>
            <a:endParaRPr lang="zh-CN" altLang="en-US" sz="2000" smtClean="0">
              <a:solidFill>
                <a:srgbClr val="FFFFFF"/>
              </a:solidFill>
              <a:latin typeface="Impact" panose="020B0806030902050204" pitchFamily="34" charset="0"/>
            </a:endParaRPr>
          </a:p>
        </p:txBody>
      </p:sp>
      <p:sp>
        <p:nvSpPr>
          <p:cNvPr id="5" name="椭圆 12"/>
          <p:cNvSpPr>
            <a:spLocks noChangeArrowheads="1"/>
          </p:cNvSpPr>
          <p:nvPr userDrawn="1">
            <p:custDataLst>
              <p:tags r:id="rId4"/>
            </p:custDataLst>
          </p:nvPr>
        </p:nvSpPr>
        <p:spPr bwMode="auto">
          <a:xfrm>
            <a:off x="3192463" y="3102710"/>
            <a:ext cx="576262" cy="576000"/>
          </a:xfrm>
          <a:prstGeom prst="ellipse">
            <a:avLst/>
          </a:prstGeom>
          <a:solidFill>
            <a:schemeClr val="accent1">
              <a:lumMod val="75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000" smtClean="0">
                <a:solidFill>
                  <a:srgbClr val="FFFFFF"/>
                </a:solidFill>
                <a:latin typeface="Impact" panose="020B0806030902050204" pitchFamily="34" charset="0"/>
              </a:rPr>
              <a:t>03</a:t>
            </a:r>
            <a:endParaRPr lang="zh-CN" altLang="en-US" sz="2000" smtClean="0">
              <a:solidFill>
                <a:srgbClr val="FFFFFF"/>
              </a:solidFill>
              <a:latin typeface="Impact" panose="020B0806030902050204" pitchFamily="34" charset="0"/>
            </a:endParaRPr>
          </a:p>
        </p:txBody>
      </p:sp>
      <p:sp>
        <p:nvSpPr>
          <p:cNvPr id="6" name="椭圆 13"/>
          <p:cNvSpPr>
            <a:spLocks noChangeArrowheads="1"/>
          </p:cNvSpPr>
          <p:nvPr userDrawn="1">
            <p:custDataLst>
              <p:tags r:id="rId5"/>
            </p:custDataLst>
          </p:nvPr>
        </p:nvSpPr>
        <p:spPr bwMode="auto">
          <a:xfrm>
            <a:off x="3192463" y="3889771"/>
            <a:ext cx="576262" cy="540000"/>
          </a:xfrm>
          <a:prstGeom prst="ellipse">
            <a:avLst/>
          </a:prstGeom>
          <a:solidFill>
            <a:schemeClr val="accent1">
              <a:lumMod val="75000"/>
            </a:schemeClr>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000" smtClean="0">
                <a:solidFill>
                  <a:srgbClr val="FFFFFF"/>
                </a:solidFill>
                <a:latin typeface="Impact" panose="020B0806030902050204" pitchFamily="34" charset="0"/>
              </a:rPr>
              <a:t>04</a:t>
            </a:r>
            <a:endParaRPr lang="zh-CN" altLang="en-US" sz="2000" smtClean="0">
              <a:solidFill>
                <a:srgbClr val="FFFFFF"/>
              </a:solidFill>
              <a:latin typeface="Impact" panose="020B0806030902050204" pitchFamily="34" charset="0"/>
            </a:endParaRPr>
          </a:p>
        </p:txBody>
      </p:sp>
      <p:sp>
        <p:nvSpPr>
          <p:cNvPr id="7" name="文本框 18"/>
          <p:cNvSpPr txBox="1">
            <a:spLocks noChangeArrowheads="1"/>
          </p:cNvSpPr>
          <p:nvPr userDrawn="1">
            <p:custDataLst>
              <p:tags r:id="rId6"/>
            </p:custDataLst>
          </p:nvPr>
        </p:nvSpPr>
        <p:spPr bwMode="auto">
          <a:xfrm>
            <a:off x="2089150" y="241698"/>
            <a:ext cx="4464050"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eaLnBrk="1" hangingPunct="1">
              <a:lnSpc>
                <a:spcPct val="100000"/>
              </a:lnSpc>
              <a:spcBef>
                <a:spcPct val="0"/>
              </a:spcBef>
              <a:buFont typeface="Arial" charset="0"/>
              <a:buNone/>
            </a:pPr>
            <a:r>
              <a:rPr lang="en-US" altLang="zh-CN" sz="6000" dirty="0">
                <a:solidFill>
                  <a:srgbClr val="FFFFFF"/>
                </a:solidFill>
                <a:latin typeface="Impact" pitchFamily="34" charset="0"/>
                <a:ea typeface="华文中宋" pitchFamily="2" charset="-122"/>
              </a:rPr>
              <a:t>CON</a:t>
            </a:r>
            <a:r>
              <a:rPr lang="en-US" altLang="zh-CN" sz="6000" dirty="0">
                <a:solidFill>
                  <a:schemeClr val="accent1"/>
                </a:solidFill>
                <a:latin typeface="Impact" pitchFamily="34" charset="0"/>
                <a:ea typeface="华文中宋" pitchFamily="2" charset="-122"/>
              </a:rPr>
              <a:t>TENTS</a:t>
            </a:r>
            <a:endParaRPr lang="zh-CN" altLang="en-US" sz="6000" dirty="0">
              <a:solidFill>
                <a:schemeClr val="accent1"/>
              </a:solidFill>
              <a:latin typeface="Impact" pitchFamily="34" charset="0"/>
              <a:ea typeface="华文中宋" pitchFamily="2" charset="-122"/>
            </a:endParaRPr>
          </a:p>
        </p:txBody>
      </p:sp>
      <p:pic>
        <p:nvPicPr>
          <p:cNvPr id="12" name="Picture 2" descr="Z:\Public Share\人力资源部\6-企划\(新标)公共平台标志应用规范基础版\韵达LOGO（PNG版）.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812360" y="66237"/>
            <a:ext cx="1122597" cy="39593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占位符 13"/>
          <p:cNvSpPr>
            <a:spLocks noGrp="1"/>
          </p:cNvSpPr>
          <p:nvPr>
            <p:ph type="body" sz="quarter" idx="10" hasCustomPrompt="1"/>
          </p:nvPr>
        </p:nvSpPr>
        <p:spPr>
          <a:xfrm>
            <a:off x="4003675" y="1636551"/>
            <a:ext cx="2880122" cy="432073"/>
          </a:xfrm>
          <a:prstGeom prst="rect">
            <a:avLst/>
          </a:prstGeom>
        </p:spPr>
        <p:txBody>
          <a:bodyPr/>
          <a:lstStyle>
            <a:lvl1pPr marL="0" indent="0">
              <a:buNone/>
              <a:defRPr sz="2000" b="1">
                <a:latin typeface="+mj-ea"/>
                <a:ea typeface="+mj-ea"/>
              </a:defRPr>
            </a:lvl1pPr>
          </a:lstStyle>
          <a:p>
            <a:pPr lvl="0"/>
            <a:r>
              <a:rPr lang="zh-CN" altLang="en-US" dirty="0" smtClean="0"/>
              <a:t>请在此输入章节主题</a:t>
            </a:r>
            <a:endParaRPr lang="zh-CN" altLang="en-US" dirty="0"/>
          </a:p>
        </p:txBody>
      </p:sp>
      <p:sp>
        <p:nvSpPr>
          <p:cNvPr id="16" name="文本占位符 13"/>
          <p:cNvSpPr>
            <a:spLocks noGrp="1"/>
          </p:cNvSpPr>
          <p:nvPr>
            <p:ph type="body" sz="quarter" idx="11" hasCustomPrompt="1"/>
          </p:nvPr>
        </p:nvSpPr>
        <p:spPr>
          <a:xfrm>
            <a:off x="4003675" y="2405612"/>
            <a:ext cx="2880122" cy="432073"/>
          </a:xfrm>
          <a:prstGeom prst="rect">
            <a:avLst/>
          </a:prstGeom>
        </p:spPr>
        <p:txBody>
          <a:bodyPr/>
          <a:lstStyle>
            <a:lvl1pPr marL="0" indent="0">
              <a:buNone/>
              <a:defRPr sz="2000" b="1">
                <a:latin typeface="+mj-ea"/>
                <a:ea typeface="+mj-ea"/>
              </a:defRPr>
            </a:lvl1pPr>
          </a:lstStyle>
          <a:p>
            <a:pPr lvl="0"/>
            <a:r>
              <a:rPr lang="zh-CN" altLang="en-US" dirty="0" smtClean="0"/>
              <a:t>请在此输入章节主题</a:t>
            </a:r>
            <a:endParaRPr lang="zh-CN" altLang="en-US" dirty="0"/>
          </a:p>
        </p:txBody>
      </p:sp>
      <p:sp>
        <p:nvSpPr>
          <p:cNvPr id="17" name="文本占位符 13"/>
          <p:cNvSpPr>
            <a:spLocks noGrp="1"/>
          </p:cNvSpPr>
          <p:nvPr>
            <p:ph type="body" sz="quarter" idx="12" hasCustomPrompt="1"/>
          </p:nvPr>
        </p:nvSpPr>
        <p:spPr>
          <a:xfrm>
            <a:off x="4003675" y="3174673"/>
            <a:ext cx="2880122" cy="432073"/>
          </a:xfrm>
          <a:prstGeom prst="rect">
            <a:avLst/>
          </a:prstGeom>
        </p:spPr>
        <p:txBody>
          <a:bodyPr/>
          <a:lstStyle>
            <a:lvl1pPr marL="0" indent="0">
              <a:buNone/>
              <a:defRPr sz="2000" b="1">
                <a:latin typeface="+mj-ea"/>
                <a:ea typeface="+mj-ea"/>
              </a:defRPr>
            </a:lvl1pPr>
          </a:lstStyle>
          <a:p>
            <a:pPr lvl="0"/>
            <a:r>
              <a:rPr lang="zh-CN" altLang="en-US" dirty="0" smtClean="0"/>
              <a:t>请在此输入章节主题</a:t>
            </a:r>
            <a:endParaRPr lang="zh-CN" altLang="en-US" dirty="0"/>
          </a:p>
        </p:txBody>
      </p:sp>
      <p:sp>
        <p:nvSpPr>
          <p:cNvPr id="18" name="文本占位符 13"/>
          <p:cNvSpPr>
            <a:spLocks noGrp="1"/>
          </p:cNvSpPr>
          <p:nvPr>
            <p:ph type="body" sz="quarter" idx="13" hasCustomPrompt="1"/>
          </p:nvPr>
        </p:nvSpPr>
        <p:spPr>
          <a:xfrm>
            <a:off x="4003675" y="3943734"/>
            <a:ext cx="2880122" cy="432073"/>
          </a:xfrm>
          <a:prstGeom prst="rect">
            <a:avLst/>
          </a:prstGeom>
        </p:spPr>
        <p:txBody>
          <a:bodyPr/>
          <a:lstStyle>
            <a:lvl1pPr marL="0" indent="0">
              <a:buNone/>
              <a:defRPr sz="2000" b="1">
                <a:latin typeface="+mj-ea"/>
                <a:ea typeface="+mj-ea"/>
              </a:defRPr>
            </a:lvl1pPr>
          </a:lstStyle>
          <a:p>
            <a:pPr lvl="0"/>
            <a:r>
              <a:rPr lang="zh-CN" altLang="en-US" dirty="0" smtClean="0"/>
              <a:t>请在此输入章节主题</a:t>
            </a:r>
            <a:endParaRPr lang="zh-CN" altLang="en-US" dirty="0"/>
          </a:p>
        </p:txBody>
      </p:sp>
    </p:spTree>
    <p:extLst>
      <p:ext uri="{BB962C8B-B14F-4D97-AF65-F5344CB8AC3E}">
        <p14:creationId xmlns:p14="http://schemas.microsoft.com/office/powerpoint/2010/main" val="9993966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模块目录">
    <p:spTree>
      <p:nvGrpSpPr>
        <p:cNvPr id="1" name=""/>
        <p:cNvGrpSpPr/>
        <p:nvPr/>
      </p:nvGrpSpPr>
      <p:grpSpPr>
        <a:xfrm>
          <a:off x="0" y="0"/>
          <a:ext cx="0" cy="0"/>
          <a:chOff x="0" y="0"/>
          <a:chExt cx="0" cy="0"/>
        </a:xfrm>
      </p:grpSpPr>
      <p:sp>
        <p:nvSpPr>
          <p:cNvPr id="3" name="Oval 65"/>
          <p:cNvSpPr>
            <a:spLocks noChangeArrowheads="1"/>
          </p:cNvSpPr>
          <p:nvPr userDrawn="1">
            <p:custDataLst>
              <p:tags r:id="rId1"/>
            </p:custDataLst>
          </p:nvPr>
        </p:nvSpPr>
        <p:spPr bwMode="auto">
          <a:xfrm rot="16200000" flipV="1">
            <a:off x="2471143" y="1554362"/>
            <a:ext cx="820340" cy="6667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sz="1351" kern="0">
              <a:solidFill>
                <a:sysClr val="windowText" lastClr="000000"/>
              </a:solidFill>
              <a:latin typeface="Arial" pitchFamily="34" charset="0"/>
              <a:ea typeface="宋体"/>
            </a:endParaRPr>
          </a:p>
        </p:txBody>
      </p:sp>
      <p:sp>
        <p:nvSpPr>
          <p:cNvPr id="4" name="Oval 65"/>
          <p:cNvSpPr>
            <a:spLocks noChangeArrowheads="1"/>
          </p:cNvSpPr>
          <p:nvPr userDrawn="1">
            <p:custDataLst>
              <p:tags r:id="rId2"/>
            </p:custDataLst>
          </p:nvPr>
        </p:nvSpPr>
        <p:spPr bwMode="auto">
          <a:xfrm rot="16200000" flipV="1">
            <a:off x="1111251" y="2397919"/>
            <a:ext cx="819150" cy="6667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sz="1351" kern="0">
              <a:solidFill>
                <a:sysClr val="windowText" lastClr="000000"/>
              </a:solidFill>
              <a:latin typeface="Arial" pitchFamily="34" charset="0"/>
              <a:ea typeface="宋体"/>
            </a:endParaRPr>
          </a:p>
        </p:txBody>
      </p:sp>
      <p:sp>
        <p:nvSpPr>
          <p:cNvPr id="5" name="Oval 65"/>
          <p:cNvSpPr>
            <a:spLocks noChangeArrowheads="1"/>
          </p:cNvSpPr>
          <p:nvPr userDrawn="1">
            <p:custDataLst>
              <p:tags r:id="rId3"/>
            </p:custDataLst>
          </p:nvPr>
        </p:nvSpPr>
        <p:spPr bwMode="auto">
          <a:xfrm rot="16200000" flipV="1">
            <a:off x="1779588" y="2908697"/>
            <a:ext cx="819150" cy="6667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sz="1351" kern="0">
              <a:solidFill>
                <a:sysClr val="windowText" lastClr="000000"/>
              </a:solidFill>
              <a:latin typeface="Arial" pitchFamily="34" charset="0"/>
              <a:ea typeface="宋体"/>
            </a:endParaRPr>
          </a:p>
        </p:txBody>
      </p:sp>
      <p:sp>
        <p:nvSpPr>
          <p:cNvPr id="6" name="Oval 65"/>
          <p:cNvSpPr>
            <a:spLocks noChangeArrowheads="1"/>
          </p:cNvSpPr>
          <p:nvPr userDrawn="1">
            <p:custDataLst>
              <p:tags r:id="rId4"/>
            </p:custDataLst>
          </p:nvPr>
        </p:nvSpPr>
        <p:spPr bwMode="auto">
          <a:xfrm rot="16200000" flipV="1">
            <a:off x="2587626" y="3380185"/>
            <a:ext cx="819150" cy="6667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sz="1351" kern="0">
              <a:solidFill>
                <a:sysClr val="windowText" lastClr="000000"/>
              </a:solidFill>
              <a:latin typeface="Arial" pitchFamily="34" charset="0"/>
              <a:ea typeface="宋体"/>
            </a:endParaRPr>
          </a:p>
        </p:txBody>
      </p:sp>
      <p:sp>
        <p:nvSpPr>
          <p:cNvPr id="7" name="Oval 65"/>
          <p:cNvSpPr>
            <a:spLocks noChangeArrowheads="1"/>
          </p:cNvSpPr>
          <p:nvPr userDrawn="1">
            <p:custDataLst>
              <p:tags r:id="rId5"/>
            </p:custDataLst>
          </p:nvPr>
        </p:nvSpPr>
        <p:spPr bwMode="auto">
          <a:xfrm rot="16200000" flipV="1">
            <a:off x="3375026" y="3869531"/>
            <a:ext cx="819150" cy="6667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sz="1351" kern="0">
              <a:solidFill>
                <a:sysClr val="windowText" lastClr="000000"/>
              </a:solidFill>
              <a:latin typeface="Arial" pitchFamily="34" charset="0"/>
              <a:ea typeface="宋体"/>
            </a:endParaRPr>
          </a:p>
        </p:txBody>
      </p:sp>
      <p:sp>
        <p:nvSpPr>
          <p:cNvPr id="8" name="矩形 7"/>
          <p:cNvSpPr/>
          <p:nvPr userDrawn="1">
            <p:custDataLst>
              <p:tags r:id="rId6"/>
            </p:custDataLst>
          </p:nvPr>
        </p:nvSpPr>
        <p:spPr>
          <a:xfrm>
            <a:off x="3804720" y="3680187"/>
            <a:ext cx="1812740" cy="368629"/>
          </a:xfrm>
          <a:prstGeom prst="rect">
            <a:avLst/>
          </a:prstGeom>
          <a:gradFill flip="none" rotWithShape="1">
            <a:gsLst>
              <a:gs pos="6000">
                <a:schemeClr val="bg1">
                  <a:lumMod val="85000"/>
                </a:schemeClr>
              </a:gs>
              <a:gs pos="100000">
                <a:schemeClr val="bg1">
                  <a:lumMod val="75000"/>
                  <a:alpha val="0"/>
                </a:schemeClr>
              </a:gs>
            </a:gsLst>
            <a:lin ang="0" scaled="1"/>
            <a:tileRect/>
          </a:gradFill>
          <a:ln w="25400" cap="flat" cmpd="sng" algn="ctr">
            <a:noFill/>
            <a:prstDash val="solid"/>
          </a:ln>
          <a:effectLst/>
        </p:spPr>
        <p:txBody>
          <a:bodyPr lIns="68580" tIns="34291" rIns="68580" bIns="34291" anchor="ctr"/>
          <a:lstStyle/>
          <a:p>
            <a:pPr algn="ctr" eaLnBrk="1" fontAlgn="auto" hangingPunct="1">
              <a:spcBef>
                <a:spcPts val="0"/>
              </a:spcBef>
              <a:spcAft>
                <a:spcPts val="0"/>
              </a:spcAft>
              <a:defRPr/>
            </a:pPr>
            <a:endParaRPr lang="en-US" sz="1351" kern="0">
              <a:solidFill>
                <a:sysClr val="window" lastClr="FFFFFF"/>
              </a:solidFill>
              <a:latin typeface="Calibri"/>
              <a:ea typeface="+mn-ea"/>
            </a:endParaRPr>
          </a:p>
        </p:txBody>
      </p:sp>
      <p:sp>
        <p:nvSpPr>
          <p:cNvPr id="9" name="矩形 8"/>
          <p:cNvSpPr/>
          <p:nvPr userDrawn="1">
            <p:custDataLst>
              <p:tags r:id="rId7"/>
            </p:custDataLst>
          </p:nvPr>
        </p:nvSpPr>
        <p:spPr>
          <a:xfrm>
            <a:off x="3013761" y="3184275"/>
            <a:ext cx="2603703" cy="368629"/>
          </a:xfrm>
          <a:prstGeom prst="rect">
            <a:avLst/>
          </a:prstGeom>
          <a:gradFill flip="none" rotWithShape="1">
            <a:gsLst>
              <a:gs pos="6000">
                <a:schemeClr val="bg1">
                  <a:lumMod val="85000"/>
                </a:schemeClr>
              </a:gs>
              <a:gs pos="100000">
                <a:schemeClr val="bg1">
                  <a:lumMod val="75000"/>
                  <a:alpha val="0"/>
                </a:schemeClr>
              </a:gs>
            </a:gsLst>
            <a:lin ang="0" scaled="1"/>
            <a:tileRect/>
          </a:gradFill>
          <a:ln w="25400" cap="flat" cmpd="sng" algn="ctr">
            <a:noFill/>
            <a:prstDash val="solid"/>
          </a:ln>
          <a:effectLst/>
        </p:spPr>
        <p:txBody>
          <a:bodyPr lIns="68580" tIns="34291" rIns="68580" bIns="34291" anchor="ctr"/>
          <a:lstStyle/>
          <a:p>
            <a:pPr algn="ctr" eaLnBrk="1" fontAlgn="auto" hangingPunct="1">
              <a:spcBef>
                <a:spcPts val="0"/>
              </a:spcBef>
              <a:spcAft>
                <a:spcPts val="0"/>
              </a:spcAft>
              <a:defRPr/>
            </a:pPr>
            <a:endParaRPr lang="en-US" sz="1351" kern="0">
              <a:solidFill>
                <a:sysClr val="window" lastClr="FFFFFF"/>
              </a:solidFill>
              <a:latin typeface="Calibri"/>
              <a:ea typeface="+mn-ea"/>
            </a:endParaRPr>
          </a:p>
        </p:txBody>
      </p:sp>
      <p:sp>
        <p:nvSpPr>
          <p:cNvPr id="10" name="矩形 9"/>
          <p:cNvSpPr/>
          <p:nvPr userDrawn="1">
            <p:custDataLst>
              <p:tags r:id="rId8"/>
            </p:custDataLst>
          </p:nvPr>
        </p:nvSpPr>
        <p:spPr>
          <a:xfrm>
            <a:off x="2232630" y="2698290"/>
            <a:ext cx="3394799" cy="368629"/>
          </a:xfrm>
          <a:prstGeom prst="rect">
            <a:avLst/>
          </a:prstGeom>
          <a:gradFill flip="none" rotWithShape="1">
            <a:gsLst>
              <a:gs pos="6000">
                <a:schemeClr val="bg1">
                  <a:lumMod val="85000"/>
                </a:schemeClr>
              </a:gs>
              <a:gs pos="100000">
                <a:schemeClr val="bg1">
                  <a:lumMod val="75000"/>
                  <a:alpha val="0"/>
                </a:schemeClr>
              </a:gs>
            </a:gsLst>
            <a:lin ang="0" scaled="1"/>
            <a:tileRect/>
          </a:gradFill>
          <a:ln w="25400" cap="flat" cmpd="sng" algn="ctr">
            <a:noFill/>
            <a:prstDash val="solid"/>
          </a:ln>
          <a:effectLst/>
        </p:spPr>
        <p:txBody>
          <a:bodyPr lIns="68580" tIns="34291" rIns="68580" bIns="34291" anchor="ctr"/>
          <a:lstStyle/>
          <a:p>
            <a:pPr algn="ctr" eaLnBrk="1" fontAlgn="auto" hangingPunct="1">
              <a:spcBef>
                <a:spcPts val="0"/>
              </a:spcBef>
              <a:spcAft>
                <a:spcPts val="0"/>
              </a:spcAft>
              <a:defRPr/>
            </a:pPr>
            <a:endParaRPr lang="en-US" sz="1351" kern="0">
              <a:solidFill>
                <a:sysClr val="window" lastClr="FFFFFF"/>
              </a:solidFill>
              <a:latin typeface="Calibri"/>
              <a:ea typeface="+mn-ea"/>
            </a:endParaRPr>
          </a:p>
        </p:txBody>
      </p:sp>
      <p:sp>
        <p:nvSpPr>
          <p:cNvPr id="11" name="矩形 10"/>
          <p:cNvSpPr/>
          <p:nvPr userDrawn="1">
            <p:custDataLst>
              <p:tags r:id="rId9"/>
            </p:custDataLst>
          </p:nvPr>
        </p:nvSpPr>
        <p:spPr>
          <a:xfrm>
            <a:off x="1537728" y="2204274"/>
            <a:ext cx="4205313" cy="368629"/>
          </a:xfrm>
          <a:prstGeom prst="rect">
            <a:avLst/>
          </a:prstGeom>
          <a:gradFill flip="none" rotWithShape="1">
            <a:gsLst>
              <a:gs pos="6000">
                <a:schemeClr val="bg1">
                  <a:lumMod val="85000"/>
                </a:schemeClr>
              </a:gs>
              <a:gs pos="100000">
                <a:schemeClr val="bg1">
                  <a:lumMod val="75000"/>
                  <a:alpha val="0"/>
                </a:schemeClr>
              </a:gs>
            </a:gsLst>
            <a:lin ang="0" scaled="1"/>
            <a:tileRect/>
          </a:gradFill>
          <a:ln w="25400" cap="flat" cmpd="sng" algn="ctr">
            <a:noFill/>
            <a:prstDash val="solid"/>
          </a:ln>
          <a:effectLst/>
        </p:spPr>
        <p:txBody>
          <a:bodyPr lIns="68580" tIns="34291" rIns="68580" bIns="34291" anchor="ctr"/>
          <a:lstStyle/>
          <a:p>
            <a:pPr algn="ctr" eaLnBrk="1" fontAlgn="auto" hangingPunct="1">
              <a:spcBef>
                <a:spcPts val="0"/>
              </a:spcBef>
              <a:spcAft>
                <a:spcPts val="0"/>
              </a:spcAft>
              <a:defRPr/>
            </a:pPr>
            <a:endParaRPr lang="en-US" sz="1351" kern="0">
              <a:solidFill>
                <a:sysClr val="window" lastClr="FFFFFF"/>
              </a:solidFill>
              <a:latin typeface="Calibri"/>
              <a:ea typeface="+mn-ea"/>
            </a:endParaRPr>
          </a:p>
        </p:txBody>
      </p:sp>
      <p:sp>
        <p:nvSpPr>
          <p:cNvPr id="12" name="矩形 11"/>
          <p:cNvSpPr/>
          <p:nvPr userDrawn="1">
            <p:custDataLst>
              <p:tags r:id="rId10"/>
            </p:custDataLst>
          </p:nvPr>
        </p:nvSpPr>
        <p:spPr>
          <a:xfrm>
            <a:off x="2917569" y="1350774"/>
            <a:ext cx="2699895" cy="368629"/>
          </a:xfrm>
          <a:prstGeom prst="rect">
            <a:avLst/>
          </a:prstGeom>
          <a:gradFill flip="none" rotWithShape="1">
            <a:gsLst>
              <a:gs pos="6000">
                <a:schemeClr val="bg1">
                  <a:lumMod val="85000"/>
                </a:schemeClr>
              </a:gs>
              <a:gs pos="100000">
                <a:schemeClr val="bg1">
                  <a:lumMod val="75000"/>
                  <a:alpha val="0"/>
                </a:schemeClr>
              </a:gs>
            </a:gsLst>
            <a:lin ang="0" scaled="1"/>
            <a:tileRect/>
          </a:gradFill>
          <a:ln w="25400" cap="flat" cmpd="sng" algn="ctr">
            <a:noFill/>
            <a:prstDash val="solid"/>
          </a:ln>
          <a:effectLst/>
        </p:spPr>
        <p:txBody>
          <a:bodyPr lIns="68580" tIns="34291" rIns="68580" bIns="34291" anchor="ctr"/>
          <a:lstStyle/>
          <a:p>
            <a:pPr algn="ctr" eaLnBrk="1" fontAlgn="auto" hangingPunct="1">
              <a:spcBef>
                <a:spcPts val="0"/>
              </a:spcBef>
              <a:spcAft>
                <a:spcPts val="0"/>
              </a:spcAft>
              <a:defRPr/>
            </a:pPr>
            <a:endParaRPr lang="en-US" sz="1351" kern="0">
              <a:solidFill>
                <a:sysClr val="window" lastClr="FFFFFF"/>
              </a:solidFill>
              <a:latin typeface="Calibri"/>
              <a:ea typeface="+mn-ea"/>
            </a:endParaRPr>
          </a:p>
        </p:txBody>
      </p:sp>
      <p:sp>
        <p:nvSpPr>
          <p:cNvPr id="13" name="矩形 1"/>
          <p:cNvSpPr/>
          <p:nvPr userDrawn="1">
            <p:custDataLst>
              <p:tags r:id="rId11"/>
            </p:custDataLst>
          </p:nvPr>
        </p:nvSpPr>
        <p:spPr>
          <a:xfrm rot="20830111">
            <a:off x="2784476" y="1122760"/>
            <a:ext cx="2906713" cy="359569"/>
          </a:xfrm>
          <a:custGeom>
            <a:avLst/>
            <a:gdLst/>
            <a:ahLst/>
            <a:cxnLst/>
            <a:rect l="l" t="t" r="r" b="b"/>
            <a:pathLst>
              <a:path w="3966886" h="720080">
                <a:moveTo>
                  <a:pt x="3966886" y="0"/>
                </a:moveTo>
                <a:lnTo>
                  <a:pt x="3802872" y="720080"/>
                </a:lnTo>
                <a:lnTo>
                  <a:pt x="0" y="720080"/>
                </a:lnTo>
                <a:lnTo>
                  <a:pt x="164014" y="0"/>
                </a:lnTo>
                <a:close/>
              </a:path>
            </a:pathLst>
          </a:custGeom>
          <a:solidFill>
            <a:schemeClr val="accent1"/>
          </a:solidFill>
          <a:ln w="25400" cap="flat" cmpd="sng" algn="ctr">
            <a:noFill/>
            <a:prstDash val="solid"/>
          </a:ln>
          <a:effectLst/>
        </p:spPr>
        <p:txBody>
          <a:bodyPr lIns="68580" tIns="34291" rIns="68580" bIns="34291" anchor="ctr">
            <a:normAutofit/>
          </a:bodyPr>
          <a:lstStyle/>
          <a:p>
            <a:pPr algn="ctr" eaLnBrk="1" fontAlgn="auto" hangingPunct="1">
              <a:spcBef>
                <a:spcPts val="0"/>
              </a:spcBef>
              <a:spcAft>
                <a:spcPts val="0"/>
              </a:spcAft>
              <a:defRPr/>
            </a:pPr>
            <a:r>
              <a:rPr lang="zh-CN" altLang="en-US" kern="0" dirty="0" smtClean="0">
                <a:solidFill>
                  <a:srgbClr val="FFFFFF"/>
                </a:solidFill>
                <a:latin typeface="+mn-lt"/>
                <a:ea typeface="+mn-ea"/>
              </a:rPr>
              <a:t>标题一</a:t>
            </a:r>
            <a:endParaRPr lang="en-US" kern="0" dirty="0">
              <a:solidFill>
                <a:srgbClr val="FFFFFF"/>
              </a:solidFill>
              <a:latin typeface="+mn-lt"/>
              <a:ea typeface="+mn-ea"/>
            </a:endParaRPr>
          </a:p>
        </p:txBody>
      </p:sp>
      <p:sp>
        <p:nvSpPr>
          <p:cNvPr id="14" name="矩形 3"/>
          <p:cNvSpPr/>
          <p:nvPr userDrawn="1">
            <p:custDataLst>
              <p:tags r:id="rId12"/>
            </p:custDataLst>
          </p:nvPr>
        </p:nvSpPr>
        <p:spPr>
          <a:xfrm rot="20830111">
            <a:off x="1404939" y="1859756"/>
            <a:ext cx="4314825" cy="358379"/>
          </a:xfrm>
          <a:custGeom>
            <a:avLst/>
            <a:gdLst/>
            <a:ahLst/>
            <a:cxnLst/>
            <a:rect l="l" t="t" r="r" b="b"/>
            <a:pathLst>
              <a:path w="5887046" h="720080">
                <a:moveTo>
                  <a:pt x="5887046" y="0"/>
                </a:moveTo>
                <a:lnTo>
                  <a:pt x="5723032" y="720080"/>
                </a:lnTo>
                <a:lnTo>
                  <a:pt x="0" y="720080"/>
                </a:lnTo>
                <a:lnTo>
                  <a:pt x="164014" y="0"/>
                </a:lnTo>
                <a:close/>
              </a:path>
            </a:pathLst>
          </a:custGeom>
          <a:solidFill>
            <a:schemeClr val="accent1"/>
          </a:solidFill>
          <a:ln w="25400" cap="flat" cmpd="sng" algn="ctr">
            <a:noFill/>
            <a:prstDash val="solid"/>
          </a:ln>
          <a:effectLst/>
        </p:spPr>
        <p:txBody>
          <a:bodyPr lIns="68580" tIns="34291" rIns="68580" bIns="34291" anchor="ctr">
            <a:normAutofit/>
          </a:bodyPr>
          <a:lstStyle/>
          <a:p>
            <a:pPr algn="ctr" eaLnBrk="1" fontAlgn="auto" hangingPunct="1">
              <a:spcBef>
                <a:spcPts val="0"/>
              </a:spcBef>
              <a:spcAft>
                <a:spcPts val="0"/>
              </a:spcAft>
              <a:defRPr/>
            </a:pPr>
            <a:r>
              <a:rPr lang="zh-CN" altLang="en-US" kern="0" dirty="0" smtClean="0">
                <a:solidFill>
                  <a:srgbClr val="FFFFFF"/>
                </a:solidFill>
                <a:latin typeface="+mn-lt"/>
                <a:ea typeface="+mn-ea"/>
              </a:rPr>
              <a:t>标题二</a:t>
            </a:r>
            <a:endParaRPr lang="en-US" kern="0" dirty="0">
              <a:solidFill>
                <a:srgbClr val="FFFFFF"/>
              </a:solidFill>
              <a:latin typeface="+mn-lt"/>
              <a:ea typeface="+mn-ea"/>
            </a:endParaRPr>
          </a:p>
        </p:txBody>
      </p:sp>
      <p:sp>
        <p:nvSpPr>
          <p:cNvPr id="15" name="矩形 5"/>
          <p:cNvSpPr/>
          <p:nvPr userDrawn="1">
            <p:custDataLst>
              <p:tags r:id="rId13"/>
            </p:custDataLst>
          </p:nvPr>
        </p:nvSpPr>
        <p:spPr>
          <a:xfrm rot="20830111">
            <a:off x="2087564" y="2412206"/>
            <a:ext cx="3609975" cy="358379"/>
          </a:xfrm>
          <a:custGeom>
            <a:avLst/>
            <a:gdLst/>
            <a:ahLst/>
            <a:cxnLst/>
            <a:rect l="l" t="t" r="r" b="b"/>
            <a:pathLst>
              <a:path w="4926966" h="720080">
                <a:moveTo>
                  <a:pt x="4926966" y="0"/>
                </a:moveTo>
                <a:lnTo>
                  <a:pt x="4762952" y="720080"/>
                </a:lnTo>
                <a:lnTo>
                  <a:pt x="0" y="720080"/>
                </a:lnTo>
                <a:lnTo>
                  <a:pt x="164014" y="0"/>
                </a:lnTo>
                <a:close/>
              </a:path>
            </a:pathLst>
          </a:custGeom>
          <a:solidFill>
            <a:schemeClr val="accent1"/>
          </a:solidFill>
          <a:ln w="25400" cap="flat" cmpd="sng" algn="ctr">
            <a:noFill/>
            <a:prstDash val="solid"/>
          </a:ln>
          <a:effectLst/>
        </p:spPr>
        <p:txBody>
          <a:bodyPr lIns="68580" tIns="34291" rIns="68580" bIns="34291" anchor="ctr">
            <a:normAutofit/>
          </a:bodyPr>
          <a:lstStyle/>
          <a:p>
            <a:pPr algn="ctr" eaLnBrk="1" fontAlgn="auto" hangingPunct="1">
              <a:spcBef>
                <a:spcPts val="0"/>
              </a:spcBef>
              <a:spcAft>
                <a:spcPts val="0"/>
              </a:spcAft>
              <a:defRPr/>
            </a:pPr>
            <a:r>
              <a:rPr lang="zh-CN" altLang="en-US" kern="0" dirty="0" smtClean="0">
                <a:solidFill>
                  <a:srgbClr val="FFFFFF"/>
                </a:solidFill>
                <a:latin typeface="+mn-lt"/>
                <a:ea typeface="+mn-ea"/>
              </a:rPr>
              <a:t>标题三</a:t>
            </a:r>
            <a:endParaRPr lang="en-US" kern="0" dirty="0">
              <a:solidFill>
                <a:srgbClr val="FFFFFF"/>
              </a:solidFill>
              <a:latin typeface="+mn-lt"/>
              <a:ea typeface="+mn-ea"/>
            </a:endParaRPr>
          </a:p>
        </p:txBody>
      </p:sp>
      <p:sp>
        <p:nvSpPr>
          <p:cNvPr id="16" name="矩形 6"/>
          <p:cNvSpPr/>
          <p:nvPr userDrawn="1">
            <p:custDataLst>
              <p:tags r:id="rId14"/>
            </p:custDataLst>
          </p:nvPr>
        </p:nvSpPr>
        <p:spPr>
          <a:xfrm rot="20830111">
            <a:off x="2901951" y="2965848"/>
            <a:ext cx="2798763" cy="358378"/>
          </a:xfrm>
          <a:custGeom>
            <a:avLst/>
            <a:gdLst/>
            <a:ahLst/>
            <a:cxnLst/>
            <a:rect l="l" t="t" r="r" b="b"/>
            <a:pathLst>
              <a:path w="3819182" h="720080">
                <a:moveTo>
                  <a:pt x="3819182" y="0"/>
                </a:moveTo>
                <a:lnTo>
                  <a:pt x="3655168" y="720080"/>
                </a:lnTo>
                <a:lnTo>
                  <a:pt x="0" y="720080"/>
                </a:lnTo>
                <a:lnTo>
                  <a:pt x="164015" y="0"/>
                </a:lnTo>
                <a:close/>
              </a:path>
            </a:pathLst>
          </a:custGeom>
          <a:solidFill>
            <a:schemeClr val="accent1"/>
          </a:solidFill>
          <a:ln w="25400" cap="flat" cmpd="sng" algn="ctr">
            <a:noFill/>
            <a:prstDash val="solid"/>
          </a:ln>
          <a:effectLst/>
        </p:spPr>
        <p:txBody>
          <a:bodyPr lIns="68580" tIns="34291" rIns="68580" bIns="34291" anchor="ctr">
            <a:normAutofit/>
          </a:bodyPr>
          <a:lstStyle/>
          <a:p>
            <a:pPr algn="ctr" eaLnBrk="1" fontAlgn="auto" hangingPunct="1">
              <a:spcBef>
                <a:spcPts val="0"/>
              </a:spcBef>
              <a:spcAft>
                <a:spcPts val="0"/>
              </a:spcAft>
              <a:defRPr/>
            </a:pPr>
            <a:r>
              <a:rPr lang="zh-CN" altLang="en-US" kern="0" dirty="0" smtClean="0">
                <a:solidFill>
                  <a:srgbClr val="FFFFFF"/>
                </a:solidFill>
                <a:latin typeface="+mn-lt"/>
                <a:ea typeface="+mn-ea"/>
              </a:rPr>
              <a:t>标题四</a:t>
            </a:r>
            <a:endParaRPr lang="en-US" kern="0" dirty="0">
              <a:solidFill>
                <a:srgbClr val="FFFFFF"/>
              </a:solidFill>
              <a:latin typeface="+mn-lt"/>
              <a:ea typeface="+mn-ea"/>
            </a:endParaRPr>
          </a:p>
        </p:txBody>
      </p:sp>
      <p:sp>
        <p:nvSpPr>
          <p:cNvPr id="17" name="矩形 7"/>
          <p:cNvSpPr/>
          <p:nvPr userDrawn="1">
            <p:custDataLst>
              <p:tags r:id="rId15"/>
            </p:custDataLst>
          </p:nvPr>
        </p:nvSpPr>
        <p:spPr>
          <a:xfrm rot="20830111">
            <a:off x="3703638" y="3529013"/>
            <a:ext cx="1987550" cy="359569"/>
          </a:xfrm>
          <a:custGeom>
            <a:avLst/>
            <a:gdLst/>
            <a:ahLst/>
            <a:cxnLst/>
            <a:rect l="l" t="t" r="r" b="b"/>
            <a:pathLst>
              <a:path w="2711397" h="720080">
                <a:moveTo>
                  <a:pt x="2711397" y="0"/>
                </a:moveTo>
                <a:lnTo>
                  <a:pt x="2547383" y="720080"/>
                </a:lnTo>
                <a:lnTo>
                  <a:pt x="0" y="720080"/>
                </a:lnTo>
                <a:lnTo>
                  <a:pt x="164014" y="0"/>
                </a:lnTo>
                <a:close/>
              </a:path>
            </a:pathLst>
          </a:custGeom>
          <a:solidFill>
            <a:schemeClr val="accent1"/>
          </a:solidFill>
          <a:ln w="25400" cap="flat" cmpd="sng" algn="ctr">
            <a:noFill/>
            <a:prstDash val="solid"/>
          </a:ln>
          <a:effectLst/>
        </p:spPr>
        <p:txBody>
          <a:bodyPr lIns="68580" tIns="34291" rIns="68580" bIns="34291" anchor="ctr">
            <a:normAutofit/>
          </a:bodyPr>
          <a:lstStyle/>
          <a:p>
            <a:pPr algn="ctr" eaLnBrk="1" fontAlgn="auto" hangingPunct="1">
              <a:spcBef>
                <a:spcPts val="0"/>
              </a:spcBef>
              <a:spcAft>
                <a:spcPts val="0"/>
              </a:spcAft>
              <a:defRPr/>
            </a:pPr>
            <a:r>
              <a:rPr lang="zh-CN" altLang="en-US" kern="0" dirty="0" smtClean="0">
                <a:solidFill>
                  <a:srgbClr val="FFFFFF"/>
                </a:solidFill>
                <a:latin typeface="+mn-lt"/>
                <a:ea typeface="+mn-ea"/>
              </a:rPr>
              <a:t>标题五</a:t>
            </a:r>
            <a:endParaRPr lang="en-US" kern="0" dirty="0">
              <a:solidFill>
                <a:srgbClr val="FFFFFF"/>
              </a:solidFill>
              <a:latin typeface="+mn-lt"/>
              <a:ea typeface="+mn-ea"/>
            </a:endParaRPr>
          </a:p>
        </p:txBody>
      </p:sp>
      <p:sp>
        <p:nvSpPr>
          <p:cNvPr id="18" name="TextBox 39"/>
          <p:cNvSpPr txBox="1">
            <a:spLocks noChangeArrowheads="1"/>
          </p:cNvSpPr>
          <p:nvPr userDrawn="1">
            <p:custDataLst>
              <p:tags r:id="rId16"/>
            </p:custDataLst>
          </p:nvPr>
        </p:nvSpPr>
        <p:spPr bwMode="auto">
          <a:xfrm>
            <a:off x="1906589" y="1422797"/>
            <a:ext cx="9810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80000"/>
              </a:lnSpc>
              <a:spcBef>
                <a:spcPct val="0"/>
              </a:spcBef>
              <a:buFontTx/>
              <a:buNone/>
            </a:pPr>
            <a:r>
              <a:rPr lang="en-US" altLang="zh-CN" sz="2400" dirty="0">
                <a:solidFill>
                  <a:schemeClr val="tx2"/>
                </a:solidFill>
                <a:latin typeface="Berlin Sans FB Demi" pitchFamily="34" charset="0"/>
                <a:ea typeface="微软雅黑" pitchFamily="34" charset="-122"/>
              </a:rPr>
              <a:t>A</a:t>
            </a:r>
            <a:endParaRPr lang="zh-CN" altLang="en-US" sz="2400" dirty="0">
              <a:solidFill>
                <a:schemeClr val="tx2"/>
              </a:solidFill>
              <a:latin typeface="Berlin Sans FB Demi" pitchFamily="34" charset="0"/>
              <a:ea typeface="微软雅黑" pitchFamily="34" charset="-122"/>
            </a:endParaRPr>
          </a:p>
        </p:txBody>
      </p:sp>
      <p:sp>
        <p:nvSpPr>
          <p:cNvPr id="19" name="TextBox 40"/>
          <p:cNvSpPr txBox="1">
            <a:spLocks noChangeArrowheads="1"/>
          </p:cNvSpPr>
          <p:nvPr userDrawn="1">
            <p:custDataLst>
              <p:tags r:id="rId17"/>
            </p:custDataLst>
          </p:nvPr>
        </p:nvSpPr>
        <p:spPr bwMode="auto">
          <a:xfrm>
            <a:off x="550863" y="2275285"/>
            <a:ext cx="982662"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80000"/>
              </a:lnSpc>
              <a:spcBef>
                <a:spcPct val="0"/>
              </a:spcBef>
              <a:buFontTx/>
              <a:buNone/>
            </a:pPr>
            <a:r>
              <a:rPr lang="en-US" altLang="zh-CN" sz="2400" dirty="0">
                <a:solidFill>
                  <a:schemeClr val="tx2"/>
                </a:solidFill>
                <a:latin typeface="Berlin Sans FB Demi" pitchFamily="34" charset="0"/>
                <a:ea typeface="微软雅黑" pitchFamily="34" charset="-122"/>
              </a:rPr>
              <a:t>B</a:t>
            </a:r>
            <a:endParaRPr lang="zh-CN" altLang="en-US" sz="2400" dirty="0">
              <a:solidFill>
                <a:schemeClr val="tx2"/>
              </a:solidFill>
              <a:latin typeface="Berlin Sans FB Demi" pitchFamily="34" charset="0"/>
              <a:ea typeface="微软雅黑" pitchFamily="34" charset="-122"/>
            </a:endParaRPr>
          </a:p>
        </p:txBody>
      </p:sp>
      <p:sp>
        <p:nvSpPr>
          <p:cNvPr id="20" name="TextBox 41"/>
          <p:cNvSpPr txBox="1">
            <a:spLocks noChangeArrowheads="1"/>
          </p:cNvSpPr>
          <p:nvPr userDrawn="1">
            <p:custDataLst>
              <p:tags r:id="rId18"/>
            </p:custDataLst>
          </p:nvPr>
        </p:nvSpPr>
        <p:spPr bwMode="auto">
          <a:xfrm>
            <a:off x="1236663" y="2751535"/>
            <a:ext cx="9810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80000"/>
              </a:lnSpc>
              <a:spcBef>
                <a:spcPct val="0"/>
              </a:spcBef>
              <a:buFontTx/>
              <a:buNone/>
            </a:pPr>
            <a:r>
              <a:rPr lang="en-US" altLang="zh-CN" sz="2400">
                <a:solidFill>
                  <a:schemeClr val="tx2"/>
                </a:solidFill>
                <a:latin typeface="Berlin Sans FB Demi" pitchFamily="34" charset="0"/>
                <a:ea typeface="微软雅黑" pitchFamily="34" charset="-122"/>
              </a:rPr>
              <a:t>C</a:t>
            </a:r>
            <a:endParaRPr lang="zh-CN" altLang="en-US" sz="2400">
              <a:solidFill>
                <a:schemeClr val="tx2"/>
              </a:solidFill>
              <a:latin typeface="Berlin Sans FB Demi" pitchFamily="34" charset="0"/>
              <a:ea typeface="微软雅黑" pitchFamily="34" charset="-122"/>
            </a:endParaRPr>
          </a:p>
        </p:txBody>
      </p:sp>
      <p:sp>
        <p:nvSpPr>
          <p:cNvPr id="21" name="TextBox 42"/>
          <p:cNvSpPr txBox="1">
            <a:spLocks noChangeArrowheads="1"/>
          </p:cNvSpPr>
          <p:nvPr userDrawn="1">
            <p:custDataLst>
              <p:tags r:id="rId19"/>
            </p:custDataLst>
          </p:nvPr>
        </p:nvSpPr>
        <p:spPr bwMode="auto">
          <a:xfrm>
            <a:off x="2027239" y="3242073"/>
            <a:ext cx="9810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80000"/>
              </a:lnSpc>
              <a:spcBef>
                <a:spcPct val="0"/>
              </a:spcBef>
              <a:buFontTx/>
              <a:buNone/>
            </a:pPr>
            <a:r>
              <a:rPr lang="en-US" altLang="zh-CN" sz="2400">
                <a:solidFill>
                  <a:schemeClr val="tx2"/>
                </a:solidFill>
                <a:latin typeface="Berlin Sans FB Demi" pitchFamily="34" charset="0"/>
                <a:ea typeface="微软雅黑" pitchFamily="34" charset="-122"/>
              </a:rPr>
              <a:t>D</a:t>
            </a:r>
            <a:endParaRPr lang="zh-CN" altLang="en-US" sz="2400">
              <a:solidFill>
                <a:schemeClr val="tx2"/>
              </a:solidFill>
              <a:latin typeface="Berlin Sans FB Demi" pitchFamily="34" charset="0"/>
              <a:ea typeface="微软雅黑" pitchFamily="34" charset="-122"/>
            </a:endParaRPr>
          </a:p>
        </p:txBody>
      </p:sp>
      <p:sp>
        <p:nvSpPr>
          <p:cNvPr id="22" name="TextBox 43"/>
          <p:cNvSpPr txBox="1">
            <a:spLocks noChangeArrowheads="1"/>
          </p:cNvSpPr>
          <p:nvPr userDrawn="1">
            <p:custDataLst>
              <p:tags r:id="rId20"/>
            </p:custDataLst>
          </p:nvPr>
        </p:nvSpPr>
        <p:spPr bwMode="auto">
          <a:xfrm>
            <a:off x="2827339" y="3739753"/>
            <a:ext cx="98107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80000"/>
              </a:lnSpc>
              <a:spcBef>
                <a:spcPct val="0"/>
              </a:spcBef>
              <a:buFontTx/>
              <a:buNone/>
            </a:pPr>
            <a:r>
              <a:rPr lang="en-US" altLang="zh-CN" sz="2400">
                <a:solidFill>
                  <a:schemeClr val="tx2"/>
                </a:solidFill>
                <a:latin typeface="Berlin Sans FB Demi" pitchFamily="34" charset="0"/>
                <a:ea typeface="微软雅黑" pitchFamily="34" charset="-122"/>
              </a:rPr>
              <a:t>E</a:t>
            </a:r>
            <a:endParaRPr lang="zh-CN" altLang="en-US" sz="2400">
              <a:solidFill>
                <a:schemeClr val="tx2"/>
              </a:solidFill>
              <a:latin typeface="Berlin Sans FB Demi" pitchFamily="34" charset="0"/>
              <a:ea typeface="微软雅黑" pitchFamily="34" charset="-122"/>
            </a:endParaRPr>
          </a:p>
        </p:txBody>
      </p:sp>
      <p:sp>
        <p:nvSpPr>
          <p:cNvPr id="23" name="文本框 58"/>
          <p:cNvSpPr txBox="1">
            <a:spLocks noChangeArrowheads="1"/>
          </p:cNvSpPr>
          <p:nvPr userDrawn="1">
            <p:custDataLst>
              <p:tags r:id="rId21"/>
            </p:custDataLst>
          </p:nvPr>
        </p:nvSpPr>
        <p:spPr bwMode="auto">
          <a:xfrm>
            <a:off x="6857881" y="1679972"/>
            <a:ext cx="800219" cy="25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r>
              <a:rPr lang="en-US" altLang="zh-CN" sz="4000" dirty="0">
                <a:solidFill>
                  <a:srgbClr val="EEEEEE"/>
                </a:solidFill>
                <a:latin typeface="微软雅黑" pitchFamily="34" charset="-122"/>
                <a:ea typeface="微软雅黑" pitchFamily="34" charset="-122"/>
              </a:rPr>
              <a:t>Contents</a:t>
            </a:r>
          </a:p>
        </p:txBody>
      </p:sp>
      <p:sp>
        <p:nvSpPr>
          <p:cNvPr id="24" name="椭圆 23"/>
          <p:cNvSpPr/>
          <p:nvPr userDrawn="1">
            <p:custDataLst>
              <p:tags r:id="rId22"/>
            </p:custDataLst>
          </p:nvPr>
        </p:nvSpPr>
        <p:spPr>
          <a:xfrm>
            <a:off x="6972300" y="998935"/>
            <a:ext cx="869950" cy="652463"/>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chemeClr val="accent1"/>
                </a:solidFill>
              </a:rPr>
              <a:t>目</a:t>
            </a:r>
          </a:p>
        </p:txBody>
      </p:sp>
      <p:sp>
        <p:nvSpPr>
          <p:cNvPr id="25" name="椭圆 24"/>
          <p:cNvSpPr/>
          <p:nvPr userDrawn="1">
            <p:custDataLst>
              <p:tags r:id="rId23"/>
            </p:custDataLst>
          </p:nvPr>
        </p:nvSpPr>
        <p:spPr>
          <a:xfrm>
            <a:off x="7446964" y="1488281"/>
            <a:ext cx="682625" cy="511969"/>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400" b="1" dirty="0">
                <a:solidFill>
                  <a:schemeClr val="accent1"/>
                </a:solidFill>
              </a:rPr>
              <a:t>录</a:t>
            </a:r>
          </a:p>
        </p:txBody>
      </p:sp>
    </p:spTree>
    <p:extLst>
      <p:ext uri="{BB962C8B-B14F-4D97-AF65-F5344CB8AC3E}">
        <p14:creationId xmlns:p14="http://schemas.microsoft.com/office/powerpoint/2010/main" val="406212980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模块目录">
    <p:spTree>
      <p:nvGrpSpPr>
        <p:cNvPr id="1" name=""/>
        <p:cNvGrpSpPr/>
        <p:nvPr/>
      </p:nvGrpSpPr>
      <p:grpSpPr>
        <a:xfrm>
          <a:off x="0" y="0"/>
          <a:ext cx="0" cy="0"/>
          <a:chOff x="0" y="0"/>
          <a:chExt cx="0" cy="0"/>
        </a:xfrm>
      </p:grpSpPr>
      <p:cxnSp>
        <p:nvCxnSpPr>
          <p:cNvPr id="3" name="直接连接符 2"/>
          <p:cNvCxnSpPr/>
          <p:nvPr userDrawn="1">
            <p:custDataLst>
              <p:tags r:id="rId1"/>
            </p:custDataLst>
          </p:nvPr>
        </p:nvCxnSpPr>
        <p:spPr>
          <a:xfrm>
            <a:off x="-12700" y="955675"/>
            <a:ext cx="9144000" cy="0"/>
          </a:xfrm>
          <a:prstGeom prst="line">
            <a:avLst/>
          </a:prstGeom>
          <a:ln w="31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2"/>
            </p:custDataLst>
          </p:nvPr>
        </p:nvCxnSpPr>
        <p:spPr>
          <a:xfrm>
            <a:off x="1755775" y="0"/>
            <a:ext cx="0" cy="5143500"/>
          </a:xfrm>
          <a:prstGeom prst="line">
            <a:avLst/>
          </a:prstGeom>
          <a:ln w="31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菱形 81"/>
          <p:cNvSpPr/>
          <p:nvPr userDrawn="1">
            <p:custDataLst>
              <p:tags r:id="rId3"/>
            </p:custDataLst>
          </p:nvPr>
        </p:nvSpPr>
        <p:spPr>
          <a:xfrm>
            <a:off x="1338263" y="523875"/>
            <a:ext cx="833437" cy="8318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80"/>
          <p:cNvSpPr txBox="1"/>
          <p:nvPr userDrawn="1">
            <p:custDataLst>
              <p:tags r:id="rId4"/>
            </p:custDataLst>
          </p:nvPr>
        </p:nvSpPr>
        <p:spPr>
          <a:xfrm>
            <a:off x="1489075" y="396875"/>
            <a:ext cx="4464050" cy="1060450"/>
          </a:xfrm>
          <a:prstGeom prst="rect">
            <a:avLst/>
          </a:prstGeom>
          <a:noFill/>
        </p:spPr>
        <p:txBody>
          <a:bodyPr anchor="ctr"/>
          <a:lstStyle/>
          <a:p>
            <a:pPr eaLnBrk="1" fontAlgn="auto" hangingPunct="1">
              <a:spcBef>
                <a:spcPts val="0"/>
              </a:spcBef>
              <a:spcAft>
                <a:spcPts val="0"/>
              </a:spcAft>
              <a:defRPr/>
            </a:pPr>
            <a:r>
              <a:rPr lang="en-US" altLang="zh-CN" sz="6000" spc="400">
                <a:solidFill>
                  <a:srgbClr val="FFFFFF"/>
                </a:solidFill>
                <a:latin typeface="华文中宋" panose="02010600040101010101" pitchFamily="2" charset="-122"/>
                <a:ea typeface="华文中宋" panose="02010600040101010101" pitchFamily="2" charset="-122"/>
              </a:rPr>
              <a:t>C</a:t>
            </a:r>
            <a:r>
              <a:rPr lang="en-US" altLang="zh-CN" sz="2400" spc="400">
                <a:solidFill>
                  <a:srgbClr val="C0C0C0"/>
                </a:solidFill>
                <a:latin typeface="华文中宋" panose="02010600040101010101" pitchFamily="2" charset="-122"/>
                <a:ea typeface="华文中宋" panose="02010600040101010101" pitchFamily="2" charset="-122"/>
              </a:rPr>
              <a:t>ONTENTS</a:t>
            </a:r>
            <a:endParaRPr lang="zh-CN" altLang="en-US" sz="4400" spc="400">
              <a:solidFill>
                <a:srgbClr val="C0C0C0"/>
              </a:solidFill>
              <a:latin typeface="华文中宋" panose="02010600040101010101" pitchFamily="2" charset="-122"/>
              <a:ea typeface="华文中宋" panose="02010600040101010101" pitchFamily="2" charset="-122"/>
            </a:endParaRPr>
          </a:p>
        </p:txBody>
      </p:sp>
      <p:sp>
        <p:nvSpPr>
          <p:cNvPr id="7" name="菱形 6"/>
          <p:cNvSpPr/>
          <p:nvPr userDrawn="1">
            <p:custDataLst>
              <p:tags r:id="rId5"/>
            </p:custDataLst>
          </p:nvPr>
        </p:nvSpPr>
        <p:spPr>
          <a:xfrm>
            <a:off x="2474913" y="1782763"/>
            <a:ext cx="374650" cy="374650"/>
          </a:xfrm>
          <a:prstGeom prst="diamond">
            <a:avLst/>
          </a:pr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259B7F"/>
              </a:solidFill>
            </a:endParaRPr>
          </a:p>
        </p:txBody>
      </p:sp>
      <p:sp>
        <p:nvSpPr>
          <p:cNvPr id="8" name="文本框 84"/>
          <p:cNvSpPr txBox="1">
            <a:spLocks noChangeArrowheads="1"/>
          </p:cNvSpPr>
          <p:nvPr userDrawn="1">
            <p:custDataLst>
              <p:tags r:id="rId6"/>
            </p:custDataLst>
          </p:nvPr>
        </p:nvSpPr>
        <p:spPr bwMode="auto">
          <a:xfrm>
            <a:off x="2646363" y="1751013"/>
            <a:ext cx="5207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2000">
                <a:latin typeface="+mn-lt"/>
                <a:ea typeface="华文细黑" panose="02010600040101010101" pitchFamily="2" charset="-122"/>
              </a:rPr>
              <a:t>01</a:t>
            </a:r>
            <a:endParaRPr lang="zh-CN" altLang="en-US" sz="1400">
              <a:latin typeface="+mn-lt"/>
              <a:ea typeface="华文细黑" panose="02010600040101010101" pitchFamily="2" charset="-122"/>
            </a:endParaRPr>
          </a:p>
        </p:txBody>
      </p:sp>
      <p:sp>
        <p:nvSpPr>
          <p:cNvPr id="9" name="文本框 103"/>
          <p:cNvSpPr txBox="1">
            <a:spLocks noChangeArrowheads="1"/>
          </p:cNvSpPr>
          <p:nvPr userDrawn="1">
            <p:custDataLst>
              <p:tags r:id="rId7"/>
            </p:custDataLst>
          </p:nvPr>
        </p:nvSpPr>
        <p:spPr bwMode="auto">
          <a:xfrm>
            <a:off x="2057400" y="458788"/>
            <a:ext cx="183673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sz="3200">
                <a:solidFill>
                  <a:schemeClr val="accent1"/>
                </a:solidFill>
                <a:latin typeface="华文细黑" pitchFamily="2" charset="-122"/>
                <a:ea typeface="华文细黑" pitchFamily="2" charset="-122"/>
              </a:rPr>
              <a:t>目录</a:t>
            </a:r>
          </a:p>
        </p:txBody>
      </p:sp>
      <p:sp>
        <p:nvSpPr>
          <p:cNvPr id="10" name="菱形 9"/>
          <p:cNvSpPr/>
          <p:nvPr userDrawn="1">
            <p:custDataLst>
              <p:tags r:id="rId8"/>
            </p:custDataLst>
          </p:nvPr>
        </p:nvSpPr>
        <p:spPr>
          <a:xfrm>
            <a:off x="5529263" y="1782763"/>
            <a:ext cx="374650" cy="374650"/>
          </a:xfrm>
          <a:prstGeom prst="diamond">
            <a:avLst/>
          </a:pr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259B7F"/>
              </a:solidFill>
            </a:endParaRPr>
          </a:p>
        </p:txBody>
      </p:sp>
      <p:sp>
        <p:nvSpPr>
          <p:cNvPr id="11" name="文本框 84"/>
          <p:cNvSpPr txBox="1">
            <a:spLocks noChangeArrowheads="1"/>
          </p:cNvSpPr>
          <p:nvPr userDrawn="1">
            <p:custDataLst>
              <p:tags r:id="rId9"/>
            </p:custDataLst>
          </p:nvPr>
        </p:nvSpPr>
        <p:spPr bwMode="auto">
          <a:xfrm>
            <a:off x="5700713" y="1751013"/>
            <a:ext cx="5207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2000" smtClean="0">
                <a:latin typeface="+mn-lt"/>
                <a:ea typeface="华文细黑" panose="02010600040101010101" pitchFamily="2" charset="-122"/>
              </a:rPr>
              <a:t>02</a:t>
            </a:r>
            <a:endParaRPr lang="zh-CN" altLang="en-US" sz="1400">
              <a:latin typeface="+mn-lt"/>
              <a:ea typeface="华文细黑" panose="02010600040101010101" pitchFamily="2" charset="-122"/>
            </a:endParaRPr>
          </a:p>
        </p:txBody>
      </p:sp>
      <p:sp>
        <p:nvSpPr>
          <p:cNvPr id="12" name="菱形 11"/>
          <p:cNvSpPr/>
          <p:nvPr userDrawn="1">
            <p:custDataLst>
              <p:tags r:id="rId10"/>
            </p:custDataLst>
          </p:nvPr>
        </p:nvSpPr>
        <p:spPr>
          <a:xfrm>
            <a:off x="2474913" y="2825750"/>
            <a:ext cx="374650" cy="374650"/>
          </a:xfrm>
          <a:prstGeom prst="diamond">
            <a:avLst/>
          </a:pr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259B7F"/>
              </a:solidFill>
            </a:endParaRPr>
          </a:p>
        </p:txBody>
      </p:sp>
      <p:sp>
        <p:nvSpPr>
          <p:cNvPr id="13" name="文本框 84"/>
          <p:cNvSpPr txBox="1">
            <a:spLocks noChangeArrowheads="1"/>
          </p:cNvSpPr>
          <p:nvPr userDrawn="1">
            <p:custDataLst>
              <p:tags r:id="rId11"/>
            </p:custDataLst>
          </p:nvPr>
        </p:nvSpPr>
        <p:spPr bwMode="auto">
          <a:xfrm>
            <a:off x="2646363" y="2794000"/>
            <a:ext cx="5207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2000" smtClean="0">
                <a:latin typeface="+mn-lt"/>
                <a:ea typeface="华文细黑" panose="02010600040101010101" pitchFamily="2" charset="-122"/>
              </a:rPr>
              <a:t>03</a:t>
            </a:r>
            <a:endParaRPr lang="zh-CN" altLang="en-US" sz="1400">
              <a:latin typeface="+mn-lt"/>
              <a:ea typeface="华文细黑" panose="02010600040101010101" pitchFamily="2" charset="-122"/>
            </a:endParaRPr>
          </a:p>
        </p:txBody>
      </p:sp>
      <p:sp>
        <p:nvSpPr>
          <p:cNvPr id="14" name="菱形 13"/>
          <p:cNvSpPr/>
          <p:nvPr userDrawn="1">
            <p:custDataLst>
              <p:tags r:id="rId12"/>
            </p:custDataLst>
          </p:nvPr>
        </p:nvSpPr>
        <p:spPr>
          <a:xfrm>
            <a:off x="5529263" y="2825750"/>
            <a:ext cx="374650" cy="374650"/>
          </a:xfrm>
          <a:prstGeom prst="diamond">
            <a:avLst/>
          </a:pr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259B7F"/>
              </a:solidFill>
            </a:endParaRPr>
          </a:p>
        </p:txBody>
      </p:sp>
      <p:sp>
        <p:nvSpPr>
          <p:cNvPr id="15" name="文本框 84"/>
          <p:cNvSpPr txBox="1">
            <a:spLocks noChangeArrowheads="1"/>
          </p:cNvSpPr>
          <p:nvPr userDrawn="1">
            <p:custDataLst>
              <p:tags r:id="rId13"/>
            </p:custDataLst>
          </p:nvPr>
        </p:nvSpPr>
        <p:spPr bwMode="auto">
          <a:xfrm>
            <a:off x="5700713" y="2794000"/>
            <a:ext cx="5207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2000" smtClean="0">
                <a:latin typeface="+mn-lt"/>
                <a:ea typeface="华文细黑" panose="02010600040101010101" pitchFamily="2" charset="-122"/>
              </a:rPr>
              <a:t>04</a:t>
            </a:r>
            <a:endParaRPr lang="zh-CN" altLang="en-US" sz="1400">
              <a:latin typeface="+mn-lt"/>
              <a:ea typeface="华文细黑" panose="02010600040101010101" pitchFamily="2" charset="-122"/>
            </a:endParaRPr>
          </a:p>
        </p:txBody>
      </p:sp>
      <p:sp>
        <p:nvSpPr>
          <p:cNvPr id="16" name="菱形 15"/>
          <p:cNvSpPr/>
          <p:nvPr userDrawn="1">
            <p:custDataLst>
              <p:tags r:id="rId14"/>
            </p:custDataLst>
          </p:nvPr>
        </p:nvSpPr>
        <p:spPr>
          <a:xfrm>
            <a:off x="2474913" y="3868738"/>
            <a:ext cx="374650" cy="374650"/>
          </a:xfrm>
          <a:prstGeom prst="diamond">
            <a:avLst/>
          </a:pr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259B7F"/>
              </a:solidFill>
            </a:endParaRPr>
          </a:p>
        </p:txBody>
      </p:sp>
      <p:sp>
        <p:nvSpPr>
          <p:cNvPr id="17" name="文本框 84"/>
          <p:cNvSpPr txBox="1">
            <a:spLocks noChangeArrowheads="1"/>
          </p:cNvSpPr>
          <p:nvPr userDrawn="1">
            <p:custDataLst>
              <p:tags r:id="rId15"/>
            </p:custDataLst>
          </p:nvPr>
        </p:nvSpPr>
        <p:spPr bwMode="auto">
          <a:xfrm>
            <a:off x="2646363" y="3836988"/>
            <a:ext cx="5207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2000" smtClean="0">
                <a:latin typeface="+mn-lt"/>
                <a:ea typeface="华文细黑" panose="02010600040101010101" pitchFamily="2" charset="-122"/>
              </a:rPr>
              <a:t>05</a:t>
            </a:r>
            <a:endParaRPr lang="zh-CN" altLang="en-US" sz="1400">
              <a:latin typeface="+mn-lt"/>
              <a:ea typeface="华文细黑" panose="02010600040101010101" pitchFamily="2" charset="-122"/>
            </a:endParaRPr>
          </a:p>
        </p:txBody>
      </p:sp>
      <p:sp>
        <p:nvSpPr>
          <p:cNvPr id="18" name="菱形 17"/>
          <p:cNvSpPr/>
          <p:nvPr userDrawn="1">
            <p:custDataLst>
              <p:tags r:id="rId16"/>
            </p:custDataLst>
          </p:nvPr>
        </p:nvSpPr>
        <p:spPr>
          <a:xfrm>
            <a:off x="5529263" y="3868738"/>
            <a:ext cx="374650" cy="374650"/>
          </a:xfrm>
          <a:prstGeom prst="diamond">
            <a:avLst/>
          </a:pr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259B7F"/>
              </a:solidFill>
            </a:endParaRPr>
          </a:p>
        </p:txBody>
      </p:sp>
      <p:sp>
        <p:nvSpPr>
          <p:cNvPr id="19" name="文本框 84"/>
          <p:cNvSpPr txBox="1">
            <a:spLocks noChangeArrowheads="1"/>
          </p:cNvSpPr>
          <p:nvPr userDrawn="1">
            <p:custDataLst>
              <p:tags r:id="rId17"/>
            </p:custDataLst>
          </p:nvPr>
        </p:nvSpPr>
        <p:spPr bwMode="auto">
          <a:xfrm>
            <a:off x="5700713" y="3836988"/>
            <a:ext cx="5207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2000" smtClean="0">
                <a:latin typeface="+mn-lt"/>
                <a:ea typeface="华文细黑" panose="02010600040101010101" pitchFamily="2" charset="-122"/>
              </a:rPr>
              <a:t>06</a:t>
            </a:r>
            <a:endParaRPr lang="zh-CN" altLang="en-US" sz="1400">
              <a:latin typeface="+mn-lt"/>
              <a:ea typeface="华文细黑" panose="02010600040101010101" pitchFamily="2" charset="-122"/>
            </a:endParaRPr>
          </a:p>
        </p:txBody>
      </p:sp>
      <p:sp>
        <p:nvSpPr>
          <p:cNvPr id="29" name="文本占位符 28"/>
          <p:cNvSpPr>
            <a:spLocks noGrp="1"/>
          </p:cNvSpPr>
          <p:nvPr>
            <p:ph type="body" sz="quarter" idx="10" hasCustomPrompt="1"/>
          </p:nvPr>
        </p:nvSpPr>
        <p:spPr>
          <a:xfrm>
            <a:off x="3140770" y="1844651"/>
            <a:ext cx="2092325" cy="360000"/>
          </a:xfrm>
          <a:prstGeom prst="rect">
            <a:avLst/>
          </a:prstGeom>
        </p:spPr>
        <p:txBody>
          <a:bodyPr/>
          <a:lstStyle>
            <a:lvl1pPr marL="0" indent="0">
              <a:buNone/>
              <a:defRPr sz="1800" b="1"/>
            </a:lvl1pPr>
          </a:lstStyle>
          <a:p>
            <a:pPr lvl="0"/>
            <a:r>
              <a:rPr lang="zh-CN" altLang="en-US" b="1" dirty="0" smtClean="0"/>
              <a:t>单击此处添加标题</a:t>
            </a:r>
            <a:endParaRPr lang="zh-CN" altLang="en-US" dirty="0"/>
          </a:p>
        </p:txBody>
      </p:sp>
      <p:sp>
        <p:nvSpPr>
          <p:cNvPr id="30" name="文本占位符 28"/>
          <p:cNvSpPr>
            <a:spLocks noGrp="1"/>
          </p:cNvSpPr>
          <p:nvPr>
            <p:ph type="body" sz="quarter" idx="11" hasCustomPrompt="1"/>
          </p:nvPr>
        </p:nvSpPr>
        <p:spPr>
          <a:xfrm>
            <a:off x="3140770" y="2865801"/>
            <a:ext cx="2092325" cy="360000"/>
          </a:xfrm>
          <a:prstGeom prst="rect">
            <a:avLst/>
          </a:prstGeom>
        </p:spPr>
        <p:txBody>
          <a:bodyPr/>
          <a:lstStyle>
            <a:lvl1pPr marL="0" indent="0">
              <a:buNone/>
              <a:defRPr sz="1800" b="1"/>
            </a:lvl1pPr>
          </a:lstStyle>
          <a:p>
            <a:pPr lvl="0"/>
            <a:r>
              <a:rPr lang="zh-CN" altLang="en-US" b="1" dirty="0" smtClean="0"/>
              <a:t>单击此处添加标题</a:t>
            </a:r>
            <a:endParaRPr lang="zh-CN" altLang="en-US" dirty="0"/>
          </a:p>
        </p:txBody>
      </p:sp>
      <p:sp>
        <p:nvSpPr>
          <p:cNvPr id="31" name="文本占位符 28"/>
          <p:cNvSpPr>
            <a:spLocks noGrp="1"/>
          </p:cNvSpPr>
          <p:nvPr>
            <p:ph type="body" sz="quarter" idx="12" hasCustomPrompt="1"/>
          </p:nvPr>
        </p:nvSpPr>
        <p:spPr>
          <a:xfrm>
            <a:off x="3140770" y="3886951"/>
            <a:ext cx="2092325" cy="360000"/>
          </a:xfrm>
          <a:prstGeom prst="rect">
            <a:avLst/>
          </a:prstGeom>
        </p:spPr>
        <p:txBody>
          <a:bodyPr/>
          <a:lstStyle>
            <a:lvl1pPr marL="0" indent="0">
              <a:buNone/>
              <a:defRPr sz="1800" b="1"/>
            </a:lvl1pPr>
          </a:lstStyle>
          <a:p>
            <a:pPr lvl="0"/>
            <a:r>
              <a:rPr lang="zh-CN" altLang="en-US" b="1" dirty="0" smtClean="0"/>
              <a:t>单击此处添加标题</a:t>
            </a:r>
            <a:endParaRPr lang="zh-CN" altLang="en-US" dirty="0"/>
          </a:p>
        </p:txBody>
      </p:sp>
      <p:sp>
        <p:nvSpPr>
          <p:cNvPr id="32" name="文本占位符 28"/>
          <p:cNvSpPr>
            <a:spLocks noGrp="1"/>
          </p:cNvSpPr>
          <p:nvPr>
            <p:ph type="body" sz="quarter" idx="13" hasCustomPrompt="1"/>
          </p:nvPr>
        </p:nvSpPr>
        <p:spPr>
          <a:xfrm>
            <a:off x="6096868" y="1844651"/>
            <a:ext cx="2092325" cy="360000"/>
          </a:xfrm>
          <a:prstGeom prst="rect">
            <a:avLst/>
          </a:prstGeom>
        </p:spPr>
        <p:txBody>
          <a:bodyPr/>
          <a:lstStyle>
            <a:lvl1pPr marL="0" indent="0">
              <a:buNone/>
              <a:defRPr sz="1800" b="1"/>
            </a:lvl1pPr>
          </a:lstStyle>
          <a:p>
            <a:pPr lvl="0"/>
            <a:r>
              <a:rPr lang="zh-CN" altLang="en-US" b="1" dirty="0" smtClean="0"/>
              <a:t>单击此处添加标题</a:t>
            </a:r>
            <a:endParaRPr lang="zh-CN" altLang="en-US" dirty="0"/>
          </a:p>
        </p:txBody>
      </p:sp>
      <p:sp>
        <p:nvSpPr>
          <p:cNvPr id="33" name="文本占位符 28"/>
          <p:cNvSpPr>
            <a:spLocks noGrp="1"/>
          </p:cNvSpPr>
          <p:nvPr>
            <p:ph type="body" sz="quarter" idx="14" hasCustomPrompt="1"/>
          </p:nvPr>
        </p:nvSpPr>
        <p:spPr>
          <a:xfrm>
            <a:off x="6096868" y="2865801"/>
            <a:ext cx="2092325" cy="360000"/>
          </a:xfrm>
          <a:prstGeom prst="rect">
            <a:avLst/>
          </a:prstGeom>
        </p:spPr>
        <p:txBody>
          <a:bodyPr/>
          <a:lstStyle>
            <a:lvl1pPr marL="0" indent="0">
              <a:buNone/>
              <a:defRPr sz="1800" b="1"/>
            </a:lvl1pPr>
          </a:lstStyle>
          <a:p>
            <a:pPr lvl="0"/>
            <a:r>
              <a:rPr lang="zh-CN" altLang="en-US" b="1" dirty="0" smtClean="0"/>
              <a:t>单击此处添加标题</a:t>
            </a:r>
            <a:endParaRPr lang="zh-CN" altLang="en-US" dirty="0"/>
          </a:p>
        </p:txBody>
      </p:sp>
      <p:sp>
        <p:nvSpPr>
          <p:cNvPr id="34" name="文本占位符 28"/>
          <p:cNvSpPr>
            <a:spLocks noGrp="1"/>
          </p:cNvSpPr>
          <p:nvPr>
            <p:ph type="body" sz="quarter" idx="15" hasCustomPrompt="1"/>
          </p:nvPr>
        </p:nvSpPr>
        <p:spPr>
          <a:xfrm>
            <a:off x="6096868" y="3886951"/>
            <a:ext cx="2092325" cy="360000"/>
          </a:xfrm>
          <a:prstGeom prst="rect">
            <a:avLst/>
          </a:prstGeom>
        </p:spPr>
        <p:txBody>
          <a:bodyPr/>
          <a:lstStyle>
            <a:lvl1pPr marL="0" indent="0">
              <a:buNone/>
              <a:defRPr sz="1800" b="1"/>
            </a:lvl1pPr>
          </a:lstStyle>
          <a:p>
            <a:pPr lvl="0"/>
            <a:r>
              <a:rPr lang="zh-CN" altLang="en-US" b="1" dirty="0" smtClean="0"/>
              <a:t>单击此处添加标题</a:t>
            </a:r>
            <a:endParaRPr lang="zh-CN" altLang="en-US" dirty="0"/>
          </a:p>
        </p:txBody>
      </p:sp>
    </p:spTree>
    <p:extLst>
      <p:ext uri="{BB962C8B-B14F-4D97-AF65-F5344CB8AC3E}">
        <p14:creationId xmlns:p14="http://schemas.microsoft.com/office/powerpoint/2010/main" val="39874527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版式2">
    <p:spTree>
      <p:nvGrpSpPr>
        <p:cNvPr id="1" name=""/>
        <p:cNvGrpSpPr/>
        <p:nvPr/>
      </p:nvGrpSpPr>
      <p:grpSpPr>
        <a:xfrm>
          <a:off x="0" y="0"/>
          <a:ext cx="0" cy="0"/>
          <a:chOff x="0" y="0"/>
          <a:chExt cx="0" cy="0"/>
        </a:xfrm>
      </p:grpSpPr>
      <p:sp>
        <p:nvSpPr>
          <p:cNvPr id="13" name="矩形 12"/>
          <p:cNvSpPr/>
          <p:nvPr userDrawn="1"/>
        </p:nvSpPr>
        <p:spPr>
          <a:xfrm>
            <a:off x="0" y="-1"/>
            <a:ext cx="9144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152000" cy="540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95000"/>
                  <a:lumOff val="5000"/>
                </a:schemeClr>
              </a:solidFill>
              <a:latin typeface="华文隶书" panose="02010800040101010101" pitchFamily="2" charset="-122"/>
              <a:ea typeface="华文隶书" panose="02010800040101010101" pitchFamily="2" charset="-122"/>
            </a:endParaRPr>
          </a:p>
        </p:txBody>
      </p:sp>
      <p:pic>
        <p:nvPicPr>
          <p:cNvPr id="14" name="Picture 2" descr="E:\韵达LOGO\韵达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1469" y="144523"/>
            <a:ext cx="816564" cy="28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0" hasCustomPrompt="1"/>
          </p:nvPr>
        </p:nvSpPr>
        <p:spPr>
          <a:xfrm>
            <a:off x="1202800" y="43581"/>
            <a:ext cx="5457432" cy="432000"/>
          </a:xfrm>
          <a:prstGeom prst="rect">
            <a:avLst/>
          </a:prstGeom>
        </p:spPr>
        <p:txBody>
          <a:bodyPr/>
          <a:lstStyle>
            <a:lvl1pPr marL="0" indent="0">
              <a:buNone/>
              <a:defRPr sz="2400" b="1">
                <a:solidFill>
                  <a:schemeClr val="bg1"/>
                </a:solidFill>
              </a:defRPr>
            </a:lvl1pPr>
          </a:lstStyle>
          <a:p>
            <a:pPr lvl="0"/>
            <a:r>
              <a:rPr lang="zh-CN" altLang="en-US" dirty="0" smtClean="0"/>
              <a:t>单击此处添加标题</a:t>
            </a:r>
            <a:endParaRPr lang="zh-CN" altLang="en-US" dirty="0"/>
          </a:p>
        </p:txBody>
      </p:sp>
      <p:sp>
        <p:nvSpPr>
          <p:cNvPr id="7" name="矩形 6"/>
          <p:cNvSpPr/>
          <p:nvPr userDrawn="1"/>
        </p:nvSpPr>
        <p:spPr>
          <a:xfrm>
            <a:off x="0" y="4803998"/>
            <a:ext cx="9144000" cy="339502"/>
          </a:xfrm>
          <a:prstGeom prst="rect">
            <a:avLst/>
          </a:pr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803998"/>
            <a:ext cx="971600" cy="339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44130" y="4842112"/>
            <a:ext cx="865123" cy="276999"/>
          </a:xfrm>
          <a:prstGeom prst="rect">
            <a:avLst/>
          </a:prstGeom>
          <a:noFill/>
        </p:spPr>
        <p:txBody>
          <a:bodyPr wrap="square" rtlCol="0">
            <a:spAutoFit/>
          </a:bodyPr>
          <a:lstStyle/>
          <a:p>
            <a:pPr algn="ctr"/>
            <a:r>
              <a:rPr lang="zh-CN" altLang="en-US" sz="1200" b="1" dirty="0" smtClean="0">
                <a:solidFill>
                  <a:schemeClr val="tx2"/>
                </a:solidFill>
              </a:rPr>
              <a:t>第</a:t>
            </a:r>
            <a:fld id="{7F6AA3A8-9A47-46A6-91EA-9E4186EF22D8}" type="slidenum">
              <a:rPr lang="zh-CN" altLang="en-US" sz="1200" b="1" smtClean="0">
                <a:solidFill>
                  <a:schemeClr val="tx2"/>
                </a:solidFill>
              </a:rPr>
              <a:pPr algn="ctr"/>
              <a:t>‹#›</a:t>
            </a:fld>
            <a:r>
              <a:rPr lang="zh-CN" altLang="en-US" sz="1200" b="1" dirty="0" smtClean="0">
                <a:solidFill>
                  <a:schemeClr val="tx2"/>
                </a:solidFill>
              </a:rPr>
              <a:t>页</a:t>
            </a:r>
            <a:endParaRPr lang="zh-CN" altLang="en-US" sz="1200" b="1" dirty="0">
              <a:solidFill>
                <a:schemeClr val="tx2"/>
              </a:solidFill>
            </a:endParaRPr>
          </a:p>
        </p:txBody>
      </p:sp>
    </p:spTree>
    <p:extLst>
      <p:ext uri="{BB962C8B-B14F-4D97-AF65-F5344CB8AC3E}">
        <p14:creationId xmlns:p14="http://schemas.microsoft.com/office/powerpoint/2010/main" val="14148347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版式">
    <p:spTree>
      <p:nvGrpSpPr>
        <p:cNvPr id="1" name=""/>
        <p:cNvGrpSpPr/>
        <p:nvPr/>
      </p:nvGrpSpPr>
      <p:grpSpPr>
        <a:xfrm>
          <a:off x="0" y="0"/>
          <a:ext cx="0" cy="0"/>
          <a:chOff x="0" y="0"/>
          <a:chExt cx="0" cy="0"/>
        </a:xfrm>
      </p:grpSpPr>
      <p:sp>
        <p:nvSpPr>
          <p:cNvPr id="13" name="矩形 12"/>
          <p:cNvSpPr/>
          <p:nvPr userDrawn="1"/>
        </p:nvSpPr>
        <p:spPr>
          <a:xfrm>
            <a:off x="0" y="-1"/>
            <a:ext cx="9144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152000" cy="540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95000"/>
                  <a:lumOff val="5000"/>
                </a:schemeClr>
              </a:solidFill>
              <a:latin typeface="华文隶书" panose="02010800040101010101" pitchFamily="2" charset="-122"/>
              <a:ea typeface="华文隶书" panose="02010800040101010101" pitchFamily="2" charset="-122"/>
            </a:endParaRPr>
          </a:p>
        </p:txBody>
      </p:sp>
      <p:sp>
        <p:nvSpPr>
          <p:cNvPr id="12" name="矩形 11"/>
          <p:cNvSpPr/>
          <p:nvPr userDrawn="1"/>
        </p:nvSpPr>
        <p:spPr>
          <a:xfrm>
            <a:off x="0" y="4803998"/>
            <a:ext cx="9144000" cy="339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descr="E:\韵达LOGO\韵达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1469" y="144523"/>
            <a:ext cx="816564" cy="28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0" hasCustomPrompt="1"/>
          </p:nvPr>
        </p:nvSpPr>
        <p:spPr>
          <a:xfrm>
            <a:off x="1202800" y="43581"/>
            <a:ext cx="5457432" cy="432000"/>
          </a:xfrm>
          <a:prstGeom prst="rect">
            <a:avLst/>
          </a:prstGeom>
        </p:spPr>
        <p:txBody>
          <a:bodyPr/>
          <a:lstStyle>
            <a:lvl1pPr marL="0" indent="0">
              <a:buNone/>
              <a:defRPr sz="2400" b="1">
                <a:solidFill>
                  <a:schemeClr val="bg1"/>
                </a:solidFill>
              </a:defRPr>
            </a:lvl1pPr>
          </a:lstStyle>
          <a:p>
            <a:pPr lvl="0"/>
            <a:r>
              <a:rPr lang="zh-CN" altLang="en-US" dirty="0" smtClean="0"/>
              <a:t>单击此处添加标题</a:t>
            </a:r>
            <a:endParaRPr lang="zh-CN" altLang="en-US" dirty="0"/>
          </a:p>
        </p:txBody>
      </p:sp>
    </p:spTree>
    <p:extLst>
      <p:ext uri="{BB962C8B-B14F-4D97-AF65-F5344CB8AC3E}">
        <p14:creationId xmlns:p14="http://schemas.microsoft.com/office/powerpoint/2010/main" val="286877473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版式2">
    <p:spTree>
      <p:nvGrpSpPr>
        <p:cNvPr id="1" name=""/>
        <p:cNvGrpSpPr/>
        <p:nvPr/>
      </p:nvGrpSpPr>
      <p:grpSpPr>
        <a:xfrm>
          <a:off x="0" y="0"/>
          <a:ext cx="0" cy="0"/>
          <a:chOff x="0" y="0"/>
          <a:chExt cx="0" cy="0"/>
        </a:xfrm>
      </p:grpSpPr>
      <p:sp>
        <p:nvSpPr>
          <p:cNvPr id="13" name="矩形 12"/>
          <p:cNvSpPr/>
          <p:nvPr userDrawn="1"/>
        </p:nvSpPr>
        <p:spPr>
          <a:xfrm>
            <a:off x="0" y="-1"/>
            <a:ext cx="9144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152000" cy="540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95000"/>
                  <a:lumOff val="5000"/>
                </a:schemeClr>
              </a:solidFill>
              <a:latin typeface="华文隶书" panose="02010800040101010101" pitchFamily="2" charset="-122"/>
              <a:ea typeface="华文隶书" panose="02010800040101010101" pitchFamily="2" charset="-122"/>
            </a:endParaRPr>
          </a:p>
        </p:txBody>
      </p:sp>
      <p:pic>
        <p:nvPicPr>
          <p:cNvPr id="14" name="Picture 2" descr="E:\韵达LOGO\韵达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1469" y="144523"/>
            <a:ext cx="816564" cy="28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0" hasCustomPrompt="1"/>
          </p:nvPr>
        </p:nvSpPr>
        <p:spPr>
          <a:xfrm>
            <a:off x="1202800" y="43581"/>
            <a:ext cx="5457432" cy="432000"/>
          </a:xfrm>
          <a:prstGeom prst="rect">
            <a:avLst/>
          </a:prstGeom>
        </p:spPr>
        <p:txBody>
          <a:bodyPr/>
          <a:lstStyle>
            <a:lvl1pPr marL="0" indent="0">
              <a:buNone/>
              <a:defRPr sz="2400" b="1">
                <a:solidFill>
                  <a:schemeClr val="bg1"/>
                </a:solidFill>
              </a:defRPr>
            </a:lvl1pPr>
          </a:lstStyle>
          <a:p>
            <a:pPr lvl="0"/>
            <a:r>
              <a:rPr lang="zh-CN" altLang="en-US" dirty="0" smtClean="0"/>
              <a:t>单击此处添加标题</a:t>
            </a:r>
            <a:endParaRPr lang="zh-CN" altLang="en-US" dirty="0"/>
          </a:p>
        </p:txBody>
      </p:sp>
      <p:sp>
        <p:nvSpPr>
          <p:cNvPr id="7" name="矩形 6"/>
          <p:cNvSpPr/>
          <p:nvPr userDrawn="1"/>
        </p:nvSpPr>
        <p:spPr>
          <a:xfrm>
            <a:off x="0" y="4803998"/>
            <a:ext cx="9144000" cy="339502"/>
          </a:xfrm>
          <a:prstGeom prst="rect">
            <a:avLst/>
          </a:pr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803998"/>
            <a:ext cx="971600" cy="339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44130" y="4842112"/>
            <a:ext cx="865123" cy="276999"/>
          </a:xfrm>
          <a:prstGeom prst="rect">
            <a:avLst/>
          </a:prstGeom>
          <a:noFill/>
        </p:spPr>
        <p:txBody>
          <a:bodyPr wrap="square" rtlCol="0">
            <a:spAutoFit/>
          </a:bodyPr>
          <a:lstStyle/>
          <a:p>
            <a:pPr algn="ctr"/>
            <a:r>
              <a:rPr lang="zh-CN" altLang="en-US" sz="1200" b="1" dirty="0" smtClean="0">
                <a:solidFill>
                  <a:schemeClr val="tx2"/>
                </a:solidFill>
              </a:rPr>
              <a:t>第</a:t>
            </a:r>
            <a:fld id="{7F6AA3A8-9A47-46A6-91EA-9E4186EF22D8}" type="slidenum">
              <a:rPr lang="zh-CN" altLang="en-US" sz="1200" b="1" smtClean="0">
                <a:solidFill>
                  <a:schemeClr val="tx2"/>
                </a:solidFill>
              </a:rPr>
              <a:pPr algn="ctr"/>
              <a:t>‹#›</a:t>
            </a:fld>
            <a:r>
              <a:rPr lang="zh-CN" altLang="en-US" sz="1200" b="1" dirty="0" smtClean="0">
                <a:solidFill>
                  <a:schemeClr val="tx2"/>
                </a:solidFill>
              </a:rPr>
              <a:t>页</a:t>
            </a:r>
            <a:endParaRPr lang="zh-CN" altLang="en-US" sz="1200" b="1" dirty="0">
              <a:solidFill>
                <a:schemeClr val="tx2"/>
              </a:solidFill>
            </a:endParaRPr>
          </a:p>
        </p:txBody>
      </p:sp>
    </p:spTree>
    <p:extLst>
      <p:ext uri="{BB962C8B-B14F-4D97-AF65-F5344CB8AC3E}">
        <p14:creationId xmlns:p14="http://schemas.microsoft.com/office/powerpoint/2010/main" val="6836775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2051" name="Picture 3" descr="E:\笑脸新标桌面\笑脸新标桌面背景四.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1770000"/>
            <a:ext cx="9144000" cy="1440160"/>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chemeClr val="accent1"/>
              </a:solidFill>
              <a:ea typeface="长城行楷体" panose="02010609000101010101" pitchFamily="49" charset="-122"/>
            </a:endParaRPr>
          </a:p>
        </p:txBody>
      </p:sp>
      <p:sp>
        <p:nvSpPr>
          <p:cNvPr id="7" name="矩形 6"/>
          <p:cNvSpPr/>
          <p:nvPr userDrawn="1"/>
        </p:nvSpPr>
        <p:spPr>
          <a:xfrm>
            <a:off x="0" y="1770000"/>
            <a:ext cx="6876256" cy="1440160"/>
          </a:xfrm>
          <a:prstGeom prst="rect">
            <a:avLst/>
          </a:prstGeom>
          <a:solidFill>
            <a:srgbClr val="FFCC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chemeClr val="accent1"/>
              </a:solidFill>
              <a:ea typeface="长城行楷体" panose="02010609000101010101" pitchFamily="49" charset="-122"/>
            </a:endParaRPr>
          </a:p>
        </p:txBody>
      </p:sp>
      <p:sp>
        <p:nvSpPr>
          <p:cNvPr id="6" name="文本占位符 5"/>
          <p:cNvSpPr>
            <a:spLocks noGrp="1"/>
          </p:cNvSpPr>
          <p:nvPr>
            <p:ph type="body" sz="quarter" idx="10" hasCustomPrompt="1"/>
          </p:nvPr>
        </p:nvSpPr>
        <p:spPr>
          <a:xfrm>
            <a:off x="395288" y="1964862"/>
            <a:ext cx="6264944" cy="967308"/>
          </a:xfrm>
          <a:prstGeom prst="rect">
            <a:avLst/>
          </a:prstGeom>
        </p:spPr>
        <p:txBody>
          <a:bodyPr/>
          <a:lstStyle>
            <a:lvl1pPr marL="0" indent="0" algn="r">
              <a:buNone/>
              <a:defRPr sz="6000" b="1">
                <a:solidFill>
                  <a:schemeClr val="bg1"/>
                </a:solidFill>
                <a:latin typeface="+mj-ea"/>
                <a:ea typeface="+mj-ea"/>
              </a:defRPr>
            </a:lvl1pPr>
          </a:lstStyle>
          <a:p>
            <a:pPr lvl="0"/>
            <a:r>
              <a:rPr lang="zh-CN" altLang="en-US" dirty="0" smtClean="0"/>
              <a:t>在此输入标题</a:t>
            </a:r>
            <a:endParaRPr lang="zh-CN" altLang="en-US" dirty="0"/>
          </a:p>
        </p:txBody>
      </p:sp>
      <p:pic>
        <p:nvPicPr>
          <p:cNvPr id="2050" name="Picture 2" descr="E:\韵达LOGO\韵达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04088" y="131763"/>
            <a:ext cx="1530350" cy="539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userDrawn="1"/>
        </p:nvSpPr>
        <p:spPr>
          <a:xfrm>
            <a:off x="7020272" y="2571751"/>
            <a:ext cx="2016224" cy="307777"/>
          </a:xfrm>
          <a:prstGeom prst="rect">
            <a:avLst/>
          </a:prstGeom>
          <a:noFill/>
        </p:spPr>
        <p:txBody>
          <a:bodyPr wrap="square" rtlCol="0">
            <a:spAutoFit/>
          </a:bodyPr>
          <a:lstStyle/>
          <a:p>
            <a:r>
              <a:rPr lang="zh-CN" altLang="en-US" sz="1400" dirty="0" smtClean="0">
                <a:solidFill>
                  <a:schemeClr val="bg1"/>
                </a:solidFill>
              </a:rPr>
              <a:t>制作：培训开发组</a:t>
            </a:r>
            <a:endParaRPr lang="zh-CN" altLang="en-US" sz="1400" dirty="0">
              <a:solidFill>
                <a:schemeClr val="bg1"/>
              </a:solidFill>
            </a:endParaRPr>
          </a:p>
        </p:txBody>
      </p:sp>
    </p:spTree>
    <p:extLst>
      <p:ext uri="{BB962C8B-B14F-4D97-AF65-F5344CB8AC3E}">
        <p14:creationId xmlns:p14="http://schemas.microsoft.com/office/powerpoint/2010/main" val="5870232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章节过渡页版式新">
    <p:spTree>
      <p:nvGrpSpPr>
        <p:cNvPr id="1" name=""/>
        <p:cNvGrpSpPr/>
        <p:nvPr/>
      </p:nvGrpSpPr>
      <p:grpSpPr>
        <a:xfrm>
          <a:off x="0" y="0"/>
          <a:ext cx="0" cy="0"/>
          <a:chOff x="0" y="0"/>
          <a:chExt cx="0" cy="0"/>
        </a:xfrm>
      </p:grpSpPr>
      <p:cxnSp>
        <p:nvCxnSpPr>
          <p:cNvPr id="3" name="直接连接符 2"/>
          <p:cNvCxnSpPr/>
          <p:nvPr userDrawn="1">
            <p:custDataLst>
              <p:tags r:id="rId1"/>
            </p:custDataLst>
          </p:nvPr>
        </p:nvCxnSpPr>
        <p:spPr>
          <a:xfrm>
            <a:off x="0" y="1721644"/>
            <a:ext cx="9144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2"/>
            </p:custDataLst>
          </p:nvPr>
        </p:nvCxnSpPr>
        <p:spPr>
          <a:xfrm>
            <a:off x="2304577" y="0"/>
            <a:ext cx="0" cy="5143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1944216" y="1339672"/>
            <a:ext cx="720725" cy="720000"/>
            <a:chOff x="6084168" y="1339672"/>
            <a:chExt cx="720725" cy="720000"/>
          </a:xfrm>
        </p:grpSpPr>
        <p:sp>
          <p:nvSpPr>
            <p:cNvPr id="5" name="椭圆 4"/>
            <p:cNvSpPr/>
            <p:nvPr userDrawn="1">
              <p:custDataLst>
                <p:tags r:id="rId5"/>
              </p:custDataLst>
            </p:nvPr>
          </p:nvSpPr>
          <p:spPr>
            <a:xfrm>
              <a:off x="6084168" y="1339672"/>
              <a:ext cx="720725" cy="720000"/>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Impact" panose="020B0806030902050204" pitchFamily="34" charset="0"/>
                <a:ea typeface="黑体" panose="02010609060101010101" pitchFamily="49" charset="-122"/>
              </a:endParaRPr>
            </a:p>
          </p:txBody>
        </p:sp>
        <p:sp>
          <p:nvSpPr>
            <p:cNvPr id="6" name="椭圆 5"/>
            <p:cNvSpPr/>
            <p:nvPr userDrawn="1">
              <p:custDataLst>
                <p:tags r:id="rId6"/>
              </p:custDataLst>
            </p:nvPr>
          </p:nvSpPr>
          <p:spPr>
            <a:xfrm>
              <a:off x="6114329" y="1368282"/>
              <a:ext cx="660400" cy="6611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smtClean="0">
                  <a:solidFill>
                    <a:srgbClr val="FFFFFF"/>
                  </a:solidFill>
                  <a:latin typeface="Impact" panose="020B0806030902050204" pitchFamily="34" charset="0"/>
                  <a:ea typeface="黑体" panose="02010609060101010101" pitchFamily="49" charset="-122"/>
                </a:rPr>
                <a:t>1</a:t>
              </a:r>
              <a:endParaRPr lang="zh-CN" altLang="en-US" sz="2400" dirty="0">
                <a:solidFill>
                  <a:srgbClr val="FFFFFF"/>
                </a:solidFill>
                <a:latin typeface="Impact" panose="020B0806030902050204" pitchFamily="34" charset="0"/>
                <a:ea typeface="黑体" panose="02010609060101010101" pitchFamily="49" charset="-122"/>
              </a:endParaRPr>
            </a:p>
          </p:txBody>
        </p:sp>
      </p:grpSp>
      <p:sp>
        <p:nvSpPr>
          <p:cNvPr id="7" name="文本框 10"/>
          <p:cNvSpPr txBox="1">
            <a:spLocks noChangeArrowheads="1"/>
          </p:cNvSpPr>
          <p:nvPr userDrawn="1">
            <p:custDataLst>
              <p:tags r:id="rId3"/>
            </p:custDataLst>
          </p:nvPr>
        </p:nvSpPr>
        <p:spPr bwMode="auto">
          <a:xfrm>
            <a:off x="2643856" y="1890713"/>
            <a:ext cx="2360192" cy="63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l" eaLnBrk="1" hangingPunct="1">
              <a:lnSpc>
                <a:spcPct val="100000"/>
              </a:lnSpc>
              <a:spcBef>
                <a:spcPct val="0"/>
              </a:spcBef>
              <a:buFontTx/>
              <a:buNone/>
              <a:defRPr/>
            </a:pPr>
            <a:r>
              <a:rPr lang="zh-CN" altLang="en-US" sz="3200" b="1" dirty="0" smtClean="0">
                <a:solidFill>
                  <a:schemeClr val="accent1">
                    <a:lumMod val="75000"/>
                  </a:schemeClr>
                </a:solidFill>
                <a:latin typeface="微软雅黑" panose="020B0503020204020204" pitchFamily="34" charset="-122"/>
                <a:ea typeface="微软雅黑" panose="020B0503020204020204" pitchFamily="34" charset="-122"/>
              </a:rPr>
              <a:t>标题一</a:t>
            </a:r>
          </a:p>
        </p:txBody>
      </p:sp>
      <p:sp>
        <p:nvSpPr>
          <p:cNvPr id="9" name="文本框 3"/>
          <p:cNvSpPr txBox="1">
            <a:spLocks noChangeArrowheads="1"/>
          </p:cNvSpPr>
          <p:nvPr userDrawn="1">
            <p:custDataLst>
              <p:tags r:id="rId4"/>
            </p:custDataLst>
          </p:nvPr>
        </p:nvSpPr>
        <p:spPr bwMode="auto">
          <a:xfrm>
            <a:off x="4021381" y="2908804"/>
            <a:ext cx="5183187"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Tx/>
              <a:buNone/>
            </a:pPr>
            <a:r>
              <a:rPr lang="en-US" altLang="zh-CN" sz="13800" dirty="0">
                <a:solidFill>
                  <a:srgbClr val="F4F2F4"/>
                </a:solidFill>
                <a:latin typeface="Arial" charset="0"/>
                <a:ea typeface="黑体" pitchFamily="49" charset="-122"/>
              </a:rPr>
              <a:t>ONE</a:t>
            </a:r>
            <a:endParaRPr lang="zh-CN" altLang="en-US" sz="13800" dirty="0">
              <a:solidFill>
                <a:srgbClr val="F4F2F4"/>
              </a:solidFill>
              <a:latin typeface="Arial" charset="0"/>
              <a:ea typeface="黑体" pitchFamily="49" charset="-122"/>
            </a:endParaRPr>
          </a:p>
        </p:txBody>
      </p:sp>
      <p:sp>
        <p:nvSpPr>
          <p:cNvPr id="12" name="TextBox 11"/>
          <p:cNvSpPr txBox="1"/>
          <p:nvPr userDrawn="1"/>
        </p:nvSpPr>
        <p:spPr>
          <a:xfrm>
            <a:off x="2643856" y="2521744"/>
            <a:ext cx="1511995" cy="461665"/>
          </a:xfrm>
          <a:prstGeom prst="rect">
            <a:avLst/>
          </a:prstGeom>
          <a:noFill/>
        </p:spPr>
        <p:txBody>
          <a:bodyPr wrap="square" rtlCol="0">
            <a:spAutoFit/>
          </a:bodyPr>
          <a:lstStyle/>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1</a:t>
            </a:r>
          </a:p>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2</a:t>
            </a:r>
            <a:endParaRPr lang="zh-CN" altLang="en-US" sz="1200" dirty="0">
              <a:solidFill>
                <a:schemeClr val="bg2">
                  <a:lumMod val="50000"/>
                </a:schemeClr>
              </a:solidFill>
            </a:endParaRPr>
          </a:p>
        </p:txBody>
      </p:sp>
      <p:pic>
        <p:nvPicPr>
          <p:cNvPr id="10" name="Picture 2" descr="C:\Documents and Settings\xz006\桌面\韵达LOGO.png"/>
          <p:cNvPicPr>
            <a:picLocks noChangeAspect="1" noChangeArrowheads="1"/>
          </p:cNvPicPr>
          <p:nvPr userDrawn="1"/>
        </p:nvPicPr>
        <p:blipFill>
          <a:blip r:embed="rId8">
            <a:lum bright="70000" contrast="-70000"/>
            <a:extLst>
              <a:ext uri="{BEBA8EAE-BF5A-486C-A8C5-ECC9F3942E4B}">
                <a14:imgProps xmlns:a14="http://schemas.microsoft.com/office/drawing/2010/main">
                  <a14:imgLayer r:embed="rId9">
                    <a14:imgEffect>
                      <a14:artisticLineDrawing/>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584176" y="162650"/>
            <a:ext cx="2988000" cy="105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2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1"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1" presetClass="entr" presetSubtype="1" fill="hold" nodeType="with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500"/>
                                        <p:tgtEl>
                                          <p:spTgt spid="13"/>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15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章节1过渡">
    <p:spTree>
      <p:nvGrpSpPr>
        <p:cNvPr id="1" name=""/>
        <p:cNvGrpSpPr/>
        <p:nvPr/>
      </p:nvGrpSpPr>
      <p:grpSpPr>
        <a:xfrm>
          <a:off x="0" y="0"/>
          <a:ext cx="0" cy="0"/>
          <a:chOff x="0" y="0"/>
          <a:chExt cx="0" cy="0"/>
        </a:xfrm>
      </p:grpSpPr>
      <p:cxnSp>
        <p:nvCxnSpPr>
          <p:cNvPr id="3" name="直接连接符 2"/>
          <p:cNvCxnSpPr/>
          <p:nvPr userDrawn="1">
            <p:custDataLst>
              <p:tags r:id="rId1"/>
            </p:custDataLst>
          </p:nvPr>
        </p:nvCxnSpPr>
        <p:spPr>
          <a:xfrm>
            <a:off x="0" y="1721644"/>
            <a:ext cx="9144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2"/>
            </p:custDataLst>
          </p:nvPr>
        </p:nvCxnSpPr>
        <p:spPr>
          <a:xfrm>
            <a:off x="6444529" y="0"/>
            <a:ext cx="0" cy="5143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6084168" y="1339672"/>
            <a:ext cx="720725" cy="720000"/>
            <a:chOff x="6084168" y="1339672"/>
            <a:chExt cx="720725" cy="720000"/>
          </a:xfrm>
        </p:grpSpPr>
        <p:sp>
          <p:nvSpPr>
            <p:cNvPr id="5" name="椭圆 4"/>
            <p:cNvSpPr/>
            <p:nvPr userDrawn="1">
              <p:custDataLst>
                <p:tags r:id="rId5"/>
              </p:custDataLst>
            </p:nvPr>
          </p:nvSpPr>
          <p:spPr>
            <a:xfrm>
              <a:off x="6084168" y="1339672"/>
              <a:ext cx="720725" cy="720000"/>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Impact" panose="020B0806030902050204" pitchFamily="34" charset="0"/>
                <a:ea typeface="黑体" panose="02010609060101010101" pitchFamily="49" charset="-122"/>
              </a:endParaRPr>
            </a:p>
          </p:txBody>
        </p:sp>
        <p:sp>
          <p:nvSpPr>
            <p:cNvPr id="6" name="椭圆 5"/>
            <p:cNvSpPr/>
            <p:nvPr userDrawn="1">
              <p:custDataLst>
                <p:tags r:id="rId6"/>
              </p:custDataLst>
            </p:nvPr>
          </p:nvSpPr>
          <p:spPr>
            <a:xfrm>
              <a:off x="6114329" y="1368282"/>
              <a:ext cx="660400" cy="6611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smtClean="0">
                  <a:solidFill>
                    <a:srgbClr val="FFFFFF"/>
                  </a:solidFill>
                  <a:latin typeface="Impact" panose="020B0806030902050204" pitchFamily="34" charset="0"/>
                  <a:ea typeface="黑体" panose="02010609060101010101" pitchFamily="49" charset="-122"/>
                </a:rPr>
                <a:t>1</a:t>
              </a:r>
              <a:endParaRPr lang="zh-CN" altLang="en-US" sz="2400" dirty="0">
                <a:solidFill>
                  <a:srgbClr val="FFFFFF"/>
                </a:solidFill>
                <a:latin typeface="Impact" panose="020B0806030902050204" pitchFamily="34" charset="0"/>
                <a:ea typeface="黑体" panose="02010609060101010101" pitchFamily="49" charset="-122"/>
              </a:endParaRPr>
            </a:p>
          </p:txBody>
        </p:sp>
      </p:grpSp>
      <p:sp>
        <p:nvSpPr>
          <p:cNvPr id="7" name="文本框 10"/>
          <p:cNvSpPr txBox="1">
            <a:spLocks noChangeArrowheads="1"/>
          </p:cNvSpPr>
          <p:nvPr userDrawn="1">
            <p:custDataLst>
              <p:tags r:id="rId3"/>
            </p:custDataLst>
          </p:nvPr>
        </p:nvSpPr>
        <p:spPr bwMode="auto">
          <a:xfrm>
            <a:off x="6783808" y="1890713"/>
            <a:ext cx="2360192" cy="63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l" eaLnBrk="1" hangingPunct="1">
              <a:lnSpc>
                <a:spcPct val="100000"/>
              </a:lnSpc>
              <a:spcBef>
                <a:spcPct val="0"/>
              </a:spcBef>
              <a:buFontTx/>
              <a:buNone/>
              <a:defRPr/>
            </a:pPr>
            <a:r>
              <a:rPr lang="zh-CN" altLang="en-US" sz="3200" b="1" dirty="0" smtClean="0">
                <a:solidFill>
                  <a:schemeClr val="accent1">
                    <a:lumMod val="75000"/>
                  </a:schemeClr>
                </a:solidFill>
                <a:latin typeface="微软雅黑" panose="020B0503020204020204" pitchFamily="34" charset="-122"/>
                <a:ea typeface="微软雅黑" panose="020B0503020204020204" pitchFamily="34" charset="-122"/>
              </a:rPr>
              <a:t>标题一</a:t>
            </a:r>
          </a:p>
        </p:txBody>
      </p:sp>
      <p:sp>
        <p:nvSpPr>
          <p:cNvPr id="9" name="文本框 3"/>
          <p:cNvSpPr txBox="1">
            <a:spLocks noChangeArrowheads="1"/>
          </p:cNvSpPr>
          <p:nvPr userDrawn="1">
            <p:custDataLst>
              <p:tags r:id="rId4"/>
            </p:custDataLst>
          </p:nvPr>
        </p:nvSpPr>
        <p:spPr bwMode="auto">
          <a:xfrm>
            <a:off x="38241" y="3064669"/>
            <a:ext cx="5183187"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Tx/>
              <a:buNone/>
            </a:pPr>
            <a:r>
              <a:rPr lang="en-US" altLang="zh-CN" sz="13800" dirty="0">
                <a:solidFill>
                  <a:srgbClr val="F4F2F4"/>
                </a:solidFill>
                <a:latin typeface="Arial" charset="0"/>
                <a:ea typeface="黑体" pitchFamily="49" charset="-122"/>
              </a:rPr>
              <a:t>ONE</a:t>
            </a:r>
            <a:endParaRPr lang="zh-CN" altLang="en-US" sz="13800" dirty="0">
              <a:solidFill>
                <a:srgbClr val="F4F2F4"/>
              </a:solidFill>
              <a:latin typeface="Arial" charset="0"/>
              <a:ea typeface="黑体" pitchFamily="49" charset="-122"/>
            </a:endParaRPr>
          </a:p>
        </p:txBody>
      </p:sp>
      <p:sp>
        <p:nvSpPr>
          <p:cNvPr id="12" name="TextBox 11"/>
          <p:cNvSpPr txBox="1"/>
          <p:nvPr userDrawn="1"/>
        </p:nvSpPr>
        <p:spPr>
          <a:xfrm>
            <a:off x="6783808" y="2521744"/>
            <a:ext cx="1511995" cy="461665"/>
          </a:xfrm>
          <a:prstGeom prst="rect">
            <a:avLst/>
          </a:prstGeom>
          <a:noFill/>
        </p:spPr>
        <p:txBody>
          <a:bodyPr wrap="square" rtlCol="0">
            <a:spAutoFit/>
          </a:bodyPr>
          <a:lstStyle/>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1</a:t>
            </a:r>
          </a:p>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2</a:t>
            </a:r>
            <a:endParaRPr lang="zh-CN" altLang="en-US" sz="1200" dirty="0">
              <a:solidFill>
                <a:schemeClr val="bg2">
                  <a:lumMod val="50000"/>
                </a:schemeClr>
              </a:solidFill>
            </a:endParaRPr>
          </a:p>
        </p:txBody>
      </p:sp>
      <p:pic>
        <p:nvPicPr>
          <p:cNvPr id="10" name="Picture 2" descr="C:\Documents and Settings\xz006\桌面\韵达LOGO.png"/>
          <p:cNvPicPr>
            <a:picLocks noChangeAspect="1" noChangeArrowheads="1"/>
          </p:cNvPicPr>
          <p:nvPr userDrawn="1"/>
        </p:nvPicPr>
        <p:blipFill>
          <a:blip r:embed="rId8">
            <a:lum bright="70000" contrast="-70000"/>
            <a:extLst>
              <a:ext uri="{BEBA8EAE-BF5A-486C-A8C5-ECC9F3942E4B}">
                <a14:imgProps xmlns:a14="http://schemas.microsoft.com/office/drawing/2010/main">
                  <a14:imgLayer r:embed="rId9">
                    <a14:imgEffect>
                      <a14:artisticLineDrawing/>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24128" y="162650"/>
            <a:ext cx="2988000" cy="105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2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1"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1" presetClass="entr" presetSubtype="1" fill="hold" nodeType="with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500"/>
                                        <p:tgtEl>
                                          <p:spTgt spid="13"/>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15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章节2过渡">
    <p:spTree>
      <p:nvGrpSpPr>
        <p:cNvPr id="1" name=""/>
        <p:cNvGrpSpPr/>
        <p:nvPr/>
      </p:nvGrpSpPr>
      <p:grpSpPr>
        <a:xfrm>
          <a:off x="0" y="0"/>
          <a:ext cx="0" cy="0"/>
          <a:chOff x="0" y="0"/>
          <a:chExt cx="0" cy="0"/>
        </a:xfrm>
      </p:grpSpPr>
      <p:cxnSp>
        <p:nvCxnSpPr>
          <p:cNvPr id="3" name="直接连接符 2"/>
          <p:cNvCxnSpPr/>
          <p:nvPr userDrawn="1">
            <p:custDataLst>
              <p:tags r:id="rId1"/>
            </p:custDataLst>
          </p:nvPr>
        </p:nvCxnSpPr>
        <p:spPr>
          <a:xfrm>
            <a:off x="0" y="1721644"/>
            <a:ext cx="9144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2"/>
            </p:custDataLst>
          </p:nvPr>
        </p:nvCxnSpPr>
        <p:spPr>
          <a:xfrm>
            <a:off x="6444529" y="0"/>
            <a:ext cx="0" cy="5143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6084168" y="1339672"/>
            <a:ext cx="720725" cy="720000"/>
            <a:chOff x="6084168" y="1339672"/>
            <a:chExt cx="720725" cy="720000"/>
          </a:xfrm>
        </p:grpSpPr>
        <p:sp>
          <p:nvSpPr>
            <p:cNvPr id="5" name="椭圆 4"/>
            <p:cNvSpPr/>
            <p:nvPr userDrawn="1">
              <p:custDataLst>
                <p:tags r:id="rId5"/>
              </p:custDataLst>
            </p:nvPr>
          </p:nvSpPr>
          <p:spPr>
            <a:xfrm>
              <a:off x="6084168" y="1339672"/>
              <a:ext cx="720725" cy="720000"/>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Impact" panose="020B0806030902050204" pitchFamily="34" charset="0"/>
                <a:ea typeface="黑体" panose="02010609060101010101" pitchFamily="49" charset="-122"/>
              </a:endParaRPr>
            </a:p>
          </p:txBody>
        </p:sp>
        <p:sp>
          <p:nvSpPr>
            <p:cNvPr id="6" name="椭圆 5"/>
            <p:cNvSpPr/>
            <p:nvPr userDrawn="1">
              <p:custDataLst>
                <p:tags r:id="rId6"/>
              </p:custDataLst>
            </p:nvPr>
          </p:nvSpPr>
          <p:spPr>
            <a:xfrm>
              <a:off x="6114329" y="1368282"/>
              <a:ext cx="660400" cy="6611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smtClean="0">
                  <a:solidFill>
                    <a:srgbClr val="FFFFFF"/>
                  </a:solidFill>
                  <a:latin typeface="Impact" panose="020B0806030902050204" pitchFamily="34" charset="0"/>
                  <a:ea typeface="黑体" panose="02010609060101010101" pitchFamily="49" charset="-122"/>
                </a:rPr>
                <a:t>2</a:t>
              </a:r>
              <a:endParaRPr lang="zh-CN" altLang="en-US" sz="2400" dirty="0">
                <a:solidFill>
                  <a:srgbClr val="FFFFFF"/>
                </a:solidFill>
                <a:latin typeface="Impact" panose="020B0806030902050204" pitchFamily="34" charset="0"/>
                <a:ea typeface="黑体" panose="02010609060101010101" pitchFamily="49" charset="-122"/>
              </a:endParaRPr>
            </a:p>
          </p:txBody>
        </p:sp>
      </p:grpSp>
      <p:sp>
        <p:nvSpPr>
          <p:cNvPr id="7" name="文本框 10"/>
          <p:cNvSpPr txBox="1">
            <a:spLocks noChangeArrowheads="1"/>
          </p:cNvSpPr>
          <p:nvPr userDrawn="1">
            <p:custDataLst>
              <p:tags r:id="rId3"/>
            </p:custDataLst>
          </p:nvPr>
        </p:nvSpPr>
        <p:spPr bwMode="auto">
          <a:xfrm>
            <a:off x="6783808" y="1890713"/>
            <a:ext cx="2360192" cy="63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l" eaLnBrk="1" hangingPunct="1">
              <a:lnSpc>
                <a:spcPct val="100000"/>
              </a:lnSpc>
              <a:spcBef>
                <a:spcPct val="0"/>
              </a:spcBef>
              <a:buFontTx/>
              <a:buNone/>
              <a:defRPr/>
            </a:pPr>
            <a:r>
              <a:rPr lang="zh-CN" altLang="en-US" sz="3200" b="1" dirty="0" smtClean="0">
                <a:solidFill>
                  <a:schemeClr val="accent1">
                    <a:lumMod val="75000"/>
                  </a:schemeClr>
                </a:solidFill>
                <a:latin typeface="微软雅黑" panose="020B0503020204020204" pitchFamily="34" charset="-122"/>
                <a:ea typeface="微软雅黑" panose="020B0503020204020204" pitchFamily="34" charset="-122"/>
              </a:rPr>
              <a:t>标题二</a:t>
            </a:r>
          </a:p>
        </p:txBody>
      </p:sp>
      <p:sp>
        <p:nvSpPr>
          <p:cNvPr id="9" name="文本框 3"/>
          <p:cNvSpPr txBox="1">
            <a:spLocks noChangeArrowheads="1"/>
          </p:cNvSpPr>
          <p:nvPr userDrawn="1">
            <p:custDataLst>
              <p:tags r:id="rId4"/>
            </p:custDataLst>
          </p:nvPr>
        </p:nvSpPr>
        <p:spPr bwMode="auto">
          <a:xfrm>
            <a:off x="38241" y="3064669"/>
            <a:ext cx="5183187"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Tx/>
              <a:buNone/>
            </a:pPr>
            <a:r>
              <a:rPr lang="en-US" altLang="zh-CN" sz="13800" dirty="0" smtClean="0">
                <a:solidFill>
                  <a:srgbClr val="F4F2F4"/>
                </a:solidFill>
                <a:latin typeface="Arial" charset="0"/>
                <a:ea typeface="黑体" pitchFamily="49" charset="-122"/>
              </a:rPr>
              <a:t>TWO</a:t>
            </a:r>
            <a:endParaRPr lang="zh-CN" altLang="en-US" sz="13800" dirty="0">
              <a:solidFill>
                <a:srgbClr val="F4F2F4"/>
              </a:solidFill>
              <a:latin typeface="Arial" charset="0"/>
              <a:ea typeface="黑体" pitchFamily="49" charset="-122"/>
            </a:endParaRPr>
          </a:p>
        </p:txBody>
      </p:sp>
      <p:sp>
        <p:nvSpPr>
          <p:cNvPr id="12" name="TextBox 11"/>
          <p:cNvSpPr txBox="1"/>
          <p:nvPr userDrawn="1"/>
        </p:nvSpPr>
        <p:spPr>
          <a:xfrm>
            <a:off x="6783808" y="2521744"/>
            <a:ext cx="1511995" cy="461665"/>
          </a:xfrm>
          <a:prstGeom prst="rect">
            <a:avLst/>
          </a:prstGeom>
          <a:noFill/>
        </p:spPr>
        <p:txBody>
          <a:bodyPr wrap="square" rtlCol="0">
            <a:spAutoFit/>
          </a:bodyPr>
          <a:lstStyle/>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1</a:t>
            </a:r>
          </a:p>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2</a:t>
            </a:r>
            <a:endParaRPr lang="zh-CN" altLang="en-US" sz="1200" dirty="0">
              <a:solidFill>
                <a:schemeClr val="bg2">
                  <a:lumMod val="50000"/>
                </a:schemeClr>
              </a:solidFill>
            </a:endParaRPr>
          </a:p>
        </p:txBody>
      </p:sp>
      <p:pic>
        <p:nvPicPr>
          <p:cNvPr id="10" name="Picture 2" descr="C:\Documents and Settings\xz006\桌面\韵达LOGO.png"/>
          <p:cNvPicPr>
            <a:picLocks noChangeAspect="1" noChangeArrowheads="1"/>
          </p:cNvPicPr>
          <p:nvPr userDrawn="1"/>
        </p:nvPicPr>
        <p:blipFill>
          <a:blip r:embed="rId8">
            <a:lum bright="70000" contrast="-70000"/>
            <a:extLst>
              <a:ext uri="{BEBA8EAE-BF5A-486C-A8C5-ECC9F3942E4B}">
                <a14:imgProps xmlns:a14="http://schemas.microsoft.com/office/drawing/2010/main">
                  <a14:imgLayer r:embed="rId9">
                    <a14:imgEffect>
                      <a14:artisticLineDrawing/>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24128" y="162650"/>
            <a:ext cx="2988000" cy="105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5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1"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1" presetClass="entr" presetSubtype="1" fill="hold" nodeType="with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500"/>
                                        <p:tgtEl>
                                          <p:spTgt spid="13"/>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15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3过渡">
    <p:spTree>
      <p:nvGrpSpPr>
        <p:cNvPr id="1" name=""/>
        <p:cNvGrpSpPr/>
        <p:nvPr/>
      </p:nvGrpSpPr>
      <p:grpSpPr>
        <a:xfrm>
          <a:off x="0" y="0"/>
          <a:ext cx="0" cy="0"/>
          <a:chOff x="0" y="0"/>
          <a:chExt cx="0" cy="0"/>
        </a:xfrm>
      </p:grpSpPr>
      <p:cxnSp>
        <p:nvCxnSpPr>
          <p:cNvPr id="3" name="直接连接符 2"/>
          <p:cNvCxnSpPr/>
          <p:nvPr userDrawn="1">
            <p:custDataLst>
              <p:tags r:id="rId1"/>
            </p:custDataLst>
          </p:nvPr>
        </p:nvCxnSpPr>
        <p:spPr>
          <a:xfrm>
            <a:off x="0" y="1721644"/>
            <a:ext cx="9144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2"/>
            </p:custDataLst>
          </p:nvPr>
        </p:nvCxnSpPr>
        <p:spPr>
          <a:xfrm>
            <a:off x="6444529" y="0"/>
            <a:ext cx="0" cy="5143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6084168" y="1339672"/>
            <a:ext cx="720725" cy="720000"/>
            <a:chOff x="6084168" y="1339672"/>
            <a:chExt cx="720725" cy="720000"/>
          </a:xfrm>
        </p:grpSpPr>
        <p:sp>
          <p:nvSpPr>
            <p:cNvPr id="5" name="椭圆 4"/>
            <p:cNvSpPr/>
            <p:nvPr userDrawn="1">
              <p:custDataLst>
                <p:tags r:id="rId5"/>
              </p:custDataLst>
            </p:nvPr>
          </p:nvSpPr>
          <p:spPr>
            <a:xfrm>
              <a:off x="6084168" y="1339672"/>
              <a:ext cx="720725" cy="720000"/>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Impact" panose="020B0806030902050204" pitchFamily="34" charset="0"/>
                <a:ea typeface="黑体" panose="02010609060101010101" pitchFamily="49" charset="-122"/>
              </a:endParaRPr>
            </a:p>
          </p:txBody>
        </p:sp>
        <p:sp>
          <p:nvSpPr>
            <p:cNvPr id="6" name="椭圆 5"/>
            <p:cNvSpPr/>
            <p:nvPr userDrawn="1">
              <p:custDataLst>
                <p:tags r:id="rId6"/>
              </p:custDataLst>
            </p:nvPr>
          </p:nvSpPr>
          <p:spPr>
            <a:xfrm>
              <a:off x="6114329" y="1368282"/>
              <a:ext cx="660400" cy="6611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smtClean="0">
                  <a:solidFill>
                    <a:srgbClr val="FFFFFF"/>
                  </a:solidFill>
                  <a:latin typeface="Impact" panose="020B0806030902050204" pitchFamily="34" charset="0"/>
                  <a:ea typeface="黑体" panose="02010609060101010101" pitchFamily="49" charset="-122"/>
                </a:rPr>
                <a:t>3</a:t>
              </a:r>
              <a:endParaRPr lang="zh-CN" altLang="en-US" sz="2400" dirty="0">
                <a:solidFill>
                  <a:srgbClr val="FFFFFF"/>
                </a:solidFill>
                <a:latin typeface="Impact" panose="020B0806030902050204" pitchFamily="34" charset="0"/>
                <a:ea typeface="黑体" panose="02010609060101010101" pitchFamily="49" charset="-122"/>
              </a:endParaRPr>
            </a:p>
          </p:txBody>
        </p:sp>
      </p:grpSp>
      <p:sp>
        <p:nvSpPr>
          <p:cNvPr id="7" name="文本框 10"/>
          <p:cNvSpPr txBox="1">
            <a:spLocks noChangeArrowheads="1"/>
          </p:cNvSpPr>
          <p:nvPr userDrawn="1">
            <p:custDataLst>
              <p:tags r:id="rId3"/>
            </p:custDataLst>
          </p:nvPr>
        </p:nvSpPr>
        <p:spPr bwMode="auto">
          <a:xfrm>
            <a:off x="6783808" y="1890713"/>
            <a:ext cx="2360192" cy="63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l" eaLnBrk="1" hangingPunct="1">
              <a:lnSpc>
                <a:spcPct val="100000"/>
              </a:lnSpc>
              <a:spcBef>
                <a:spcPct val="0"/>
              </a:spcBef>
              <a:buFontTx/>
              <a:buNone/>
              <a:defRPr/>
            </a:pPr>
            <a:r>
              <a:rPr lang="zh-CN" altLang="en-US" sz="3200" b="1" dirty="0" smtClean="0">
                <a:solidFill>
                  <a:schemeClr val="accent1">
                    <a:lumMod val="75000"/>
                  </a:schemeClr>
                </a:solidFill>
                <a:latin typeface="微软雅黑" panose="020B0503020204020204" pitchFamily="34" charset="-122"/>
                <a:ea typeface="微软雅黑" panose="020B0503020204020204" pitchFamily="34" charset="-122"/>
              </a:rPr>
              <a:t>标题三</a:t>
            </a:r>
          </a:p>
        </p:txBody>
      </p:sp>
      <p:sp>
        <p:nvSpPr>
          <p:cNvPr id="9" name="文本框 3"/>
          <p:cNvSpPr txBox="1">
            <a:spLocks noChangeArrowheads="1"/>
          </p:cNvSpPr>
          <p:nvPr userDrawn="1">
            <p:custDataLst>
              <p:tags r:id="rId4"/>
            </p:custDataLst>
          </p:nvPr>
        </p:nvSpPr>
        <p:spPr bwMode="auto">
          <a:xfrm>
            <a:off x="38240" y="3064669"/>
            <a:ext cx="6189944"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Tx/>
              <a:buNone/>
            </a:pPr>
            <a:r>
              <a:rPr lang="en-US" altLang="zh-CN" sz="13800" dirty="0" smtClean="0">
                <a:solidFill>
                  <a:srgbClr val="F4F2F4"/>
                </a:solidFill>
                <a:latin typeface="Arial" charset="0"/>
                <a:ea typeface="黑体" pitchFamily="49" charset="-122"/>
              </a:rPr>
              <a:t>THREE</a:t>
            </a:r>
            <a:endParaRPr lang="zh-CN" altLang="en-US" sz="13800" dirty="0">
              <a:solidFill>
                <a:srgbClr val="F4F2F4"/>
              </a:solidFill>
              <a:latin typeface="Arial" charset="0"/>
              <a:ea typeface="黑体" pitchFamily="49" charset="-122"/>
            </a:endParaRPr>
          </a:p>
        </p:txBody>
      </p:sp>
      <p:sp>
        <p:nvSpPr>
          <p:cNvPr id="12" name="TextBox 11"/>
          <p:cNvSpPr txBox="1"/>
          <p:nvPr userDrawn="1"/>
        </p:nvSpPr>
        <p:spPr>
          <a:xfrm>
            <a:off x="6783808" y="2521744"/>
            <a:ext cx="1511995" cy="461665"/>
          </a:xfrm>
          <a:prstGeom prst="rect">
            <a:avLst/>
          </a:prstGeom>
          <a:noFill/>
        </p:spPr>
        <p:txBody>
          <a:bodyPr wrap="square" rtlCol="0">
            <a:spAutoFit/>
          </a:bodyPr>
          <a:lstStyle/>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1</a:t>
            </a:r>
          </a:p>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2</a:t>
            </a:r>
            <a:endParaRPr lang="zh-CN" altLang="en-US" sz="1200" dirty="0">
              <a:solidFill>
                <a:schemeClr val="bg2">
                  <a:lumMod val="50000"/>
                </a:schemeClr>
              </a:solidFill>
            </a:endParaRPr>
          </a:p>
        </p:txBody>
      </p:sp>
      <p:pic>
        <p:nvPicPr>
          <p:cNvPr id="10" name="Picture 2" descr="C:\Documents and Settings\xz006\桌面\韵达LOGO.png"/>
          <p:cNvPicPr>
            <a:picLocks noChangeAspect="1" noChangeArrowheads="1"/>
          </p:cNvPicPr>
          <p:nvPr userDrawn="1"/>
        </p:nvPicPr>
        <p:blipFill>
          <a:blip r:embed="rId8">
            <a:lum bright="70000" contrast="-70000"/>
            <a:extLst>
              <a:ext uri="{BEBA8EAE-BF5A-486C-A8C5-ECC9F3942E4B}">
                <a14:imgProps xmlns:a14="http://schemas.microsoft.com/office/drawing/2010/main">
                  <a14:imgLayer r:embed="rId9">
                    <a14:imgEffect>
                      <a14:artisticLineDrawing/>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24128" y="162650"/>
            <a:ext cx="2988000" cy="105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95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1"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1" presetClass="entr" presetSubtype="1" fill="hold" nodeType="with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500"/>
                                        <p:tgtEl>
                                          <p:spTgt spid="13"/>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15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4过渡">
    <p:spTree>
      <p:nvGrpSpPr>
        <p:cNvPr id="1" name=""/>
        <p:cNvGrpSpPr/>
        <p:nvPr/>
      </p:nvGrpSpPr>
      <p:grpSpPr>
        <a:xfrm>
          <a:off x="0" y="0"/>
          <a:ext cx="0" cy="0"/>
          <a:chOff x="0" y="0"/>
          <a:chExt cx="0" cy="0"/>
        </a:xfrm>
      </p:grpSpPr>
      <p:cxnSp>
        <p:nvCxnSpPr>
          <p:cNvPr id="3" name="直接连接符 2"/>
          <p:cNvCxnSpPr/>
          <p:nvPr userDrawn="1">
            <p:custDataLst>
              <p:tags r:id="rId1"/>
            </p:custDataLst>
          </p:nvPr>
        </p:nvCxnSpPr>
        <p:spPr>
          <a:xfrm>
            <a:off x="0" y="1721644"/>
            <a:ext cx="9144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2"/>
            </p:custDataLst>
          </p:nvPr>
        </p:nvCxnSpPr>
        <p:spPr>
          <a:xfrm>
            <a:off x="6444529" y="0"/>
            <a:ext cx="0" cy="5143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6084168" y="1339672"/>
            <a:ext cx="720725" cy="720000"/>
            <a:chOff x="6084168" y="1339672"/>
            <a:chExt cx="720725" cy="720000"/>
          </a:xfrm>
        </p:grpSpPr>
        <p:sp>
          <p:nvSpPr>
            <p:cNvPr id="5" name="椭圆 4"/>
            <p:cNvSpPr/>
            <p:nvPr userDrawn="1">
              <p:custDataLst>
                <p:tags r:id="rId5"/>
              </p:custDataLst>
            </p:nvPr>
          </p:nvSpPr>
          <p:spPr>
            <a:xfrm>
              <a:off x="6084168" y="1339672"/>
              <a:ext cx="720725" cy="720000"/>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Impact" panose="020B0806030902050204" pitchFamily="34" charset="0"/>
                <a:ea typeface="黑体" panose="02010609060101010101" pitchFamily="49" charset="-122"/>
              </a:endParaRPr>
            </a:p>
          </p:txBody>
        </p:sp>
        <p:sp>
          <p:nvSpPr>
            <p:cNvPr id="6" name="椭圆 5"/>
            <p:cNvSpPr/>
            <p:nvPr userDrawn="1">
              <p:custDataLst>
                <p:tags r:id="rId6"/>
              </p:custDataLst>
            </p:nvPr>
          </p:nvSpPr>
          <p:spPr>
            <a:xfrm>
              <a:off x="6114329" y="1368282"/>
              <a:ext cx="660400" cy="6611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smtClean="0">
                  <a:solidFill>
                    <a:srgbClr val="FFFFFF"/>
                  </a:solidFill>
                  <a:latin typeface="Impact" panose="020B0806030902050204" pitchFamily="34" charset="0"/>
                  <a:ea typeface="黑体" panose="02010609060101010101" pitchFamily="49" charset="-122"/>
                </a:rPr>
                <a:t>4</a:t>
              </a:r>
              <a:endParaRPr lang="zh-CN" altLang="en-US" sz="2400" dirty="0">
                <a:solidFill>
                  <a:srgbClr val="FFFFFF"/>
                </a:solidFill>
                <a:latin typeface="Impact" panose="020B0806030902050204" pitchFamily="34" charset="0"/>
                <a:ea typeface="黑体" panose="02010609060101010101" pitchFamily="49" charset="-122"/>
              </a:endParaRPr>
            </a:p>
          </p:txBody>
        </p:sp>
      </p:grpSp>
      <p:sp>
        <p:nvSpPr>
          <p:cNvPr id="7" name="文本框 10"/>
          <p:cNvSpPr txBox="1">
            <a:spLocks noChangeArrowheads="1"/>
          </p:cNvSpPr>
          <p:nvPr userDrawn="1">
            <p:custDataLst>
              <p:tags r:id="rId3"/>
            </p:custDataLst>
          </p:nvPr>
        </p:nvSpPr>
        <p:spPr bwMode="auto">
          <a:xfrm>
            <a:off x="6783808" y="1890713"/>
            <a:ext cx="2360192" cy="63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l" eaLnBrk="1" hangingPunct="1">
              <a:lnSpc>
                <a:spcPct val="100000"/>
              </a:lnSpc>
              <a:spcBef>
                <a:spcPct val="0"/>
              </a:spcBef>
              <a:buFontTx/>
              <a:buNone/>
              <a:defRPr/>
            </a:pPr>
            <a:r>
              <a:rPr lang="zh-CN" altLang="en-US" sz="3200" b="1" dirty="0" smtClean="0">
                <a:solidFill>
                  <a:schemeClr val="accent1">
                    <a:lumMod val="75000"/>
                  </a:schemeClr>
                </a:solidFill>
                <a:latin typeface="微软雅黑" panose="020B0503020204020204" pitchFamily="34" charset="-122"/>
                <a:ea typeface="微软雅黑" panose="020B0503020204020204" pitchFamily="34" charset="-122"/>
              </a:rPr>
              <a:t>标题四</a:t>
            </a:r>
          </a:p>
        </p:txBody>
      </p:sp>
      <p:sp>
        <p:nvSpPr>
          <p:cNvPr id="9" name="文本框 3"/>
          <p:cNvSpPr txBox="1">
            <a:spLocks noChangeArrowheads="1"/>
          </p:cNvSpPr>
          <p:nvPr userDrawn="1">
            <p:custDataLst>
              <p:tags r:id="rId4"/>
            </p:custDataLst>
          </p:nvPr>
        </p:nvSpPr>
        <p:spPr bwMode="auto">
          <a:xfrm>
            <a:off x="38240" y="3064669"/>
            <a:ext cx="6189944"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Tx/>
              <a:buNone/>
            </a:pPr>
            <a:r>
              <a:rPr lang="en-US" altLang="zh-CN" sz="13800" dirty="0" smtClean="0">
                <a:solidFill>
                  <a:srgbClr val="F4F2F4"/>
                </a:solidFill>
                <a:latin typeface="Arial" charset="0"/>
                <a:ea typeface="黑体" pitchFamily="49" charset="-122"/>
              </a:rPr>
              <a:t>FOUR</a:t>
            </a:r>
            <a:endParaRPr lang="zh-CN" altLang="en-US" sz="13800" dirty="0">
              <a:solidFill>
                <a:srgbClr val="F4F2F4"/>
              </a:solidFill>
              <a:latin typeface="Arial" charset="0"/>
              <a:ea typeface="黑体" pitchFamily="49" charset="-122"/>
            </a:endParaRPr>
          </a:p>
        </p:txBody>
      </p:sp>
      <p:sp>
        <p:nvSpPr>
          <p:cNvPr id="12" name="TextBox 11"/>
          <p:cNvSpPr txBox="1"/>
          <p:nvPr userDrawn="1"/>
        </p:nvSpPr>
        <p:spPr>
          <a:xfrm>
            <a:off x="6783808" y="2521744"/>
            <a:ext cx="1511995" cy="461665"/>
          </a:xfrm>
          <a:prstGeom prst="rect">
            <a:avLst/>
          </a:prstGeom>
          <a:noFill/>
        </p:spPr>
        <p:txBody>
          <a:bodyPr wrap="square" rtlCol="0">
            <a:spAutoFit/>
          </a:bodyPr>
          <a:lstStyle/>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1</a:t>
            </a:r>
          </a:p>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2</a:t>
            </a:r>
            <a:endParaRPr lang="zh-CN" altLang="en-US" sz="1200" dirty="0">
              <a:solidFill>
                <a:schemeClr val="bg2">
                  <a:lumMod val="50000"/>
                </a:schemeClr>
              </a:solidFill>
            </a:endParaRPr>
          </a:p>
        </p:txBody>
      </p:sp>
      <p:pic>
        <p:nvPicPr>
          <p:cNvPr id="10" name="Picture 2" descr="C:\Documents and Settings\xz006\桌面\韵达LOGO.png"/>
          <p:cNvPicPr>
            <a:picLocks noChangeAspect="1" noChangeArrowheads="1"/>
          </p:cNvPicPr>
          <p:nvPr userDrawn="1"/>
        </p:nvPicPr>
        <p:blipFill>
          <a:blip r:embed="rId8">
            <a:lum bright="70000" contrast="-70000"/>
            <a:extLst>
              <a:ext uri="{BEBA8EAE-BF5A-486C-A8C5-ECC9F3942E4B}">
                <a14:imgProps xmlns:a14="http://schemas.microsoft.com/office/drawing/2010/main">
                  <a14:imgLayer r:embed="rId9">
                    <a14:imgEffect>
                      <a14:artisticLineDrawing/>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24128" y="162650"/>
            <a:ext cx="2988000" cy="105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1"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1" presetClass="entr" presetSubtype="1" fill="hold" nodeType="with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500"/>
                                        <p:tgtEl>
                                          <p:spTgt spid="13"/>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15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5过渡">
    <p:spTree>
      <p:nvGrpSpPr>
        <p:cNvPr id="1" name=""/>
        <p:cNvGrpSpPr/>
        <p:nvPr/>
      </p:nvGrpSpPr>
      <p:grpSpPr>
        <a:xfrm>
          <a:off x="0" y="0"/>
          <a:ext cx="0" cy="0"/>
          <a:chOff x="0" y="0"/>
          <a:chExt cx="0" cy="0"/>
        </a:xfrm>
      </p:grpSpPr>
      <p:cxnSp>
        <p:nvCxnSpPr>
          <p:cNvPr id="3" name="直接连接符 2"/>
          <p:cNvCxnSpPr/>
          <p:nvPr userDrawn="1">
            <p:custDataLst>
              <p:tags r:id="rId1"/>
            </p:custDataLst>
          </p:nvPr>
        </p:nvCxnSpPr>
        <p:spPr>
          <a:xfrm>
            <a:off x="0" y="1721644"/>
            <a:ext cx="9144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2"/>
            </p:custDataLst>
          </p:nvPr>
        </p:nvCxnSpPr>
        <p:spPr>
          <a:xfrm>
            <a:off x="6444529" y="0"/>
            <a:ext cx="0" cy="5143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6084168" y="1339672"/>
            <a:ext cx="720725" cy="720000"/>
            <a:chOff x="6084168" y="1339672"/>
            <a:chExt cx="720725" cy="720000"/>
          </a:xfrm>
        </p:grpSpPr>
        <p:sp>
          <p:nvSpPr>
            <p:cNvPr id="5" name="椭圆 4"/>
            <p:cNvSpPr/>
            <p:nvPr userDrawn="1">
              <p:custDataLst>
                <p:tags r:id="rId5"/>
              </p:custDataLst>
            </p:nvPr>
          </p:nvSpPr>
          <p:spPr>
            <a:xfrm>
              <a:off x="6084168" y="1339672"/>
              <a:ext cx="720725" cy="720000"/>
            </a:xfrm>
            <a:prstGeom prst="ellipse">
              <a:avLst/>
            </a:prstGeom>
            <a:solidFill>
              <a:srgbClr val="FFFF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Impact" panose="020B0806030902050204" pitchFamily="34" charset="0"/>
                <a:ea typeface="黑体" panose="02010609060101010101" pitchFamily="49" charset="-122"/>
              </a:endParaRPr>
            </a:p>
          </p:txBody>
        </p:sp>
        <p:sp>
          <p:nvSpPr>
            <p:cNvPr id="6" name="椭圆 5"/>
            <p:cNvSpPr/>
            <p:nvPr userDrawn="1">
              <p:custDataLst>
                <p:tags r:id="rId6"/>
              </p:custDataLst>
            </p:nvPr>
          </p:nvSpPr>
          <p:spPr>
            <a:xfrm>
              <a:off x="6114329" y="1368282"/>
              <a:ext cx="660400" cy="6611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smtClean="0">
                  <a:solidFill>
                    <a:srgbClr val="FFFFFF"/>
                  </a:solidFill>
                  <a:latin typeface="Impact" panose="020B0806030902050204" pitchFamily="34" charset="0"/>
                  <a:ea typeface="黑体" panose="02010609060101010101" pitchFamily="49" charset="-122"/>
                </a:rPr>
                <a:t>5</a:t>
              </a:r>
              <a:endParaRPr lang="zh-CN" altLang="en-US" sz="2400" dirty="0">
                <a:solidFill>
                  <a:srgbClr val="FFFFFF"/>
                </a:solidFill>
                <a:latin typeface="Impact" panose="020B0806030902050204" pitchFamily="34" charset="0"/>
                <a:ea typeface="黑体" panose="02010609060101010101" pitchFamily="49" charset="-122"/>
              </a:endParaRPr>
            </a:p>
          </p:txBody>
        </p:sp>
      </p:grpSp>
      <p:sp>
        <p:nvSpPr>
          <p:cNvPr id="7" name="文本框 10"/>
          <p:cNvSpPr txBox="1">
            <a:spLocks noChangeArrowheads="1"/>
          </p:cNvSpPr>
          <p:nvPr userDrawn="1">
            <p:custDataLst>
              <p:tags r:id="rId3"/>
            </p:custDataLst>
          </p:nvPr>
        </p:nvSpPr>
        <p:spPr bwMode="auto">
          <a:xfrm>
            <a:off x="6783808" y="1890713"/>
            <a:ext cx="2360192" cy="63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l" eaLnBrk="1" hangingPunct="1">
              <a:lnSpc>
                <a:spcPct val="100000"/>
              </a:lnSpc>
              <a:spcBef>
                <a:spcPct val="0"/>
              </a:spcBef>
              <a:buFontTx/>
              <a:buNone/>
              <a:defRPr/>
            </a:pPr>
            <a:r>
              <a:rPr lang="zh-CN" altLang="en-US" sz="3200" b="1" dirty="0" smtClean="0">
                <a:solidFill>
                  <a:schemeClr val="accent1">
                    <a:lumMod val="75000"/>
                  </a:schemeClr>
                </a:solidFill>
                <a:latin typeface="微软雅黑" panose="020B0503020204020204" pitchFamily="34" charset="-122"/>
                <a:ea typeface="微软雅黑" panose="020B0503020204020204" pitchFamily="34" charset="-122"/>
              </a:rPr>
              <a:t>标题五</a:t>
            </a:r>
          </a:p>
        </p:txBody>
      </p:sp>
      <p:sp>
        <p:nvSpPr>
          <p:cNvPr id="9" name="文本框 3"/>
          <p:cNvSpPr txBox="1">
            <a:spLocks noChangeArrowheads="1"/>
          </p:cNvSpPr>
          <p:nvPr userDrawn="1">
            <p:custDataLst>
              <p:tags r:id="rId4"/>
            </p:custDataLst>
          </p:nvPr>
        </p:nvSpPr>
        <p:spPr bwMode="auto">
          <a:xfrm>
            <a:off x="38240" y="3064669"/>
            <a:ext cx="6189944"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eaLnBrk="1" hangingPunct="1">
              <a:lnSpc>
                <a:spcPct val="100000"/>
              </a:lnSpc>
              <a:spcBef>
                <a:spcPct val="0"/>
              </a:spcBef>
              <a:buFontTx/>
              <a:buNone/>
            </a:pPr>
            <a:r>
              <a:rPr lang="en-US" altLang="zh-CN" sz="13800" dirty="0" smtClean="0">
                <a:solidFill>
                  <a:srgbClr val="F4F2F4"/>
                </a:solidFill>
                <a:latin typeface="Arial" charset="0"/>
                <a:ea typeface="黑体" pitchFamily="49" charset="-122"/>
              </a:rPr>
              <a:t>FIVE</a:t>
            </a:r>
            <a:endParaRPr lang="zh-CN" altLang="en-US" sz="13800" dirty="0">
              <a:solidFill>
                <a:srgbClr val="F4F2F4"/>
              </a:solidFill>
              <a:latin typeface="Arial" charset="0"/>
              <a:ea typeface="黑体" pitchFamily="49" charset="-122"/>
            </a:endParaRPr>
          </a:p>
        </p:txBody>
      </p:sp>
      <p:sp>
        <p:nvSpPr>
          <p:cNvPr id="12" name="TextBox 11"/>
          <p:cNvSpPr txBox="1"/>
          <p:nvPr userDrawn="1"/>
        </p:nvSpPr>
        <p:spPr>
          <a:xfrm>
            <a:off x="6783808" y="2521744"/>
            <a:ext cx="1511995" cy="461665"/>
          </a:xfrm>
          <a:prstGeom prst="rect">
            <a:avLst/>
          </a:prstGeom>
          <a:noFill/>
        </p:spPr>
        <p:txBody>
          <a:bodyPr wrap="square" rtlCol="0">
            <a:spAutoFit/>
          </a:bodyPr>
          <a:lstStyle/>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1</a:t>
            </a:r>
          </a:p>
          <a:p>
            <a:pPr marL="171450" indent="-171450" algn="l">
              <a:buClr>
                <a:schemeClr val="accent2"/>
              </a:buClr>
              <a:buFont typeface="Wingdings" panose="05000000000000000000" pitchFamily="2" charset="2"/>
              <a:buChar char="n"/>
            </a:pPr>
            <a:r>
              <a:rPr lang="zh-CN" altLang="en-US" sz="1200" dirty="0" smtClean="0">
                <a:solidFill>
                  <a:schemeClr val="bg2">
                    <a:lumMod val="50000"/>
                  </a:schemeClr>
                </a:solidFill>
              </a:rPr>
              <a:t>章节内容</a:t>
            </a:r>
            <a:r>
              <a:rPr lang="en-US" altLang="zh-CN" sz="1200" dirty="0" smtClean="0">
                <a:solidFill>
                  <a:schemeClr val="bg2">
                    <a:lumMod val="50000"/>
                  </a:schemeClr>
                </a:solidFill>
              </a:rPr>
              <a:t>2</a:t>
            </a:r>
            <a:endParaRPr lang="zh-CN" altLang="en-US" sz="1200" dirty="0">
              <a:solidFill>
                <a:schemeClr val="bg2">
                  <a:lumMod val="50000"/>
                </a:schemeClr>
              </a:solidFill>
            </a:endParaRPr>
          </a:p>
        </p:txBody>
      </p:sp>
      <p:pic>
        <p:nvPicPr>
          <p:cNvPr id="10" name="Picture 2" descr="C:\Documents and Settings\xz006\桌面\韵达LOGO.png"/>
          <p:cNvPicPr>
            <a:picLocks noChangeAspect="1" noChangeArrowheads="1"/>
          </p:cNvPicPr>
          <p:nvPr userDrawn="1"/>
        </p:nvPicPr>
        <p:blipFill>
          <a:blip r:embed="rId8">
            <a:lum bright="70000" contrast="-70000"/>
            <a:extLst>
              <a:ext uri="{BEBA8EAE-BF5A-486C-A8C5-ECC9F3942E4B}">
                <a14:imgProps xmlns:a14="http://schemas.microsoft.com/office/drawing/2010/main">
                  <a14:imgLayer r:embed="rId9">
                    <a14:imgEffect>
                      <a14:artisticLineDrawing/>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24128" y="162650"/>
            <a:ext cx="2988000" cy="105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3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1"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1" presetClass="entr" presetSubtype="1" fill="hold" nodeType="with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500"/>
                                        <p:tgtEl>
                                          <p:spTgt spid="13"/>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par>
                                <p:cTn id="20" presetID="22" presetClass="entr" presetSubtype="4" fill="hold" grpId="0" nodeType="withEffect">
                                  <p:stCondLst>
                                    <p:cond delay="15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章节1版式1">
    <p:spTree>
      <p:nvGrpSpPr>
        <p:cNvPr id="1" name=""/>
        <p:cNvGrpSpPr/>
        <p:nvPr/>
      </p:nvGrpSpPr>
      <p:grpSpPr>
        <a:xfrm>
          <a:off x="0" y="0"/>
          <a:ext cx="0" cy="0"/>
          <a:chOff x="0" y="0"/>
          <a:chExt cx="0" cy="0"/>
        </a:xfrm>
      </p:grpSpPr>
      <p:sp>
        <p:nvSpPr>
          <p:cNvPr id="13" name="矩形 12"/>
          <p:cNvSpPr/>
          <p:nvPr userDrawn="1"/>
        </p:nvSpPr>
        <p:spPr>
          <a:xfrm>
            <a:off x="0" y="-1"/>
            <a:ext cx="9144000" cy="471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471669"/>
            <a:ext cx="9144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596080"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smtClean="0">
                <a:latin typeface="华文隶书" panose="02010800040101010101" pitchFamily="2" charset="-122"/>
                <a:ea typeface="华文隶书" panose="02010800040101010101" pitchFamily="2" charset="-122"/>
              </a:rPr>
              <a:t>标题二</a:t>
            </a:r>
            <a:endParaRPr lang="zh-CN" altLang="en-US" b="1" dirty="0">
              <a:latin typeface="华文隶书" panose="02010800040101010101" pitchFamily="2" charset="-122"/>
              <a:ea typeface="华文隶书" panose="02010800040101010101" pitchFamily="2" charset="-122"/>
            </a:endParaRPr>
          </a:p>
        </p:txBody>
      </p:sp>
      <p:sp>
        <p:nvSpPr>
          <p:cNvPr id="7" name="矩形 6"/>
          <p:cNvSpPr/>
          <p:nvPr userDrawn="1"/>
        </p:nvSpPr>
        <p:spPr>
          <a:xfrm>
            <a:off x="2797353"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标题三</a:t>
            </a:r>
            <a:endParaRPr lang="zh-CN" altLang="en-US" b="1" dirty="0">
              <a:latin typeface="华文隶书" panose="02010800040101010101" pitchFamily="2" charset="-122"/>
              <a:ea typeface="华文隶书" panose="02010800040101010101" pitchFamily="2" charset="-122"/>
            </a:endParaRPr>
          </a:p>
        </p:txBody>
      </p:sp>
      <p:sp>
        <p:nvSpPr>
          <p:cNvPr id="8" name="矩形 7"/>
          <p:cNvSpPr/>
          <p:nvPr userDrawn="1"/>
        </p:nvSpPr>
        <p:spPr>
          <a:xfrm>
            <a:off x="3998626"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标题四</a:t>
            </a:r>
            <a:endParaRPr lang="zh-CN" altLang="en-US" b="1" dirty="0">
              <a:latin typeface="华文隶书" panose="02010800040101010101" pitchFamily="2" charset="-122"/>
              <a:ea typeface="华文隶书" panose="02010800040101010101" pitchFamily="2" charset="-122"/>
            </a:endParaRPr>
          </a:p>
        </p:txBody>
      </p:sp>
      <p:sp>
        <p:nvSpPr>
          <p:cNvPr id="9" name="矩形 8"/>
          <p:cNvSpPr/>
          <p:nvPr userDrawn="1"/>
        </p:nvSpPr>
        <p:spPr>
          <a:xfrm>
            <a:off x="394807" y="70065"/>
            <a:ext cx="1152000" cy="468000"/>
          </a:xfrm>
          <a:prstGeom prst="rect">
            <a:avLst/>
          </a:prstGeom>
          <a:solidFill>
            <a:schemeClr val="tx2"/>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95000"/>
                    <a:lumOff val="5000"/>
                  </a:schemeClr>
                </a:solidFill>
                <a:latin typeface="华文隶书" panose="02010800040101010101" pitchFamily="2" charset="-122"/>
                <a:ea typeface="华文隶书" panose="02010800040101010101" pitchFamily="2" charset="-122"/>
              </a:rPr>
              <a:t>标题一</a:t>
            </a:r>
            <a:endParaRPr lang="zh-CN" altLang="en-US" b="1" dirty="0">
              <a:solidFill>
                <a:schemeClr val="tx1">
                  <a:lumMod val="95000"/>
                  <a:lumOff val="5000"/>
                </a:schemeClr>
              </a:solidFill>
              <a:latin typeface="华文隶书" panose="02010800040101010101" pitchFamily="2" charset="-122"/>
              <a:ea typeface="华文隶书" panose="02010800040101010101" pitchFamily="2" charset="-122"/>
            </a:endParaRPr>
          </a:p>
        </p:txBody>
      </p:sp>
      <p:sp>
        <p:nvSpPr>
          <p:cNvPr id="11" name="矩形 10"/>
          <p:cNvSpPr/>
          <p:nvPr userDrawn="1"/>
        </p:nvSpPr>
        <p:spPr>
          <a:xfrm>
            <a:off x="5199900"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标题五</a:t>
            </a:r>
            <a:endParaRPr lang="zh-CN" altLang="en-US" b="1" dirty="0">
              <a:latin typeface="华文隶书" panose="02010800040101010101" pitchFamily="2" charset="-122"/>
              <a:ea typeface="华文隶书" panose="02010800040101010101" pitchFamily="2" charset="-122"/>
            </a:endParaRPr>
          </a:p>
        </p:txBody>
      </p:sp>
      <p:sp>
        <p:nvSpPr>
          <p:cNvPr id="12" name="矩形 11"/>
          <p:cNvSpPr/>
          <p:nvPr userDrawn="1"/>
        </p:nvSpPr>
        <p:spPr>
          <a:xfrm>
            <a:off x="0" y="4803998"/>
            <a:ext cx="9144000" cy="339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descr="C:\Documents and Settings\xz006\桌面\韵达logo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26649" y="55804"/>
            <a:ext cx="923372" cy="35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1563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章节2版式1">
    <p:spTree>
      <p:nvGrpSpPr>
        <p:cNvPr id="1" name=""/>
        <p:cNvGrpSpPr/>
        <p:nvPr/>
      </p:nvGrpSpPr>
      <p:grpSpPr>
        <a:xfrm>
          <a:off x="0" y="0"/>
          <a:ext cx="0" cy="0"/>
          <a:chOff x="0" y="0"/>
          <a:chExt cx="0" cy="0"/>
        </a:xfrm>
      </p:grpSpPr>
      <p:sp>
        <p:nvSpPr>
          <p:cNvPr id="13" name="矩形 12"/>
          <p:cNvSpPr/>
          <p:nvPr userDrawn="1"/>
        </p:nvSpPr>
        <p:spPr>
          <a:xfrm>
            <a:off x="0" y="-1"/>
            <a:ext cx="9144000" cy="471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471669"/>
            <a:ext cx="9144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395288"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smtClean="0">
                <a:latin typeface="华文隶书" panose="02010800040101010101" pitchFamily="2" charset="-122"/>
                <a:ea typeface="华文隶书" panose="02010800040101010101" pitchFamily="2" charset="-122"/>
              </a:rPr>
              <a:t>标题一</a:t>
            </a:r>
            <a:endParaRPr lang="zh-CN" altLang="en-US" b="1" dirty="0">
              <a:latin typeface="华文隶书" panose="02010800040101010101" pitchFamily="2" charset="-122"/>
              <a:ea typeface="华文隶书" panose="02010800040101010101" pitchFamily="2" charset="-122"/>
            </a:endParaRPr>
          </a:p>
        </p:txBody>
      </p:sp>
      <p:sp>
        <p:nvSpPr>
          <p:cNvPr id="7" name="矩形 6"/>
          <p:cNvSpPr/>
          <p:nvPr userDrawn="1"/>
        </p:nvSpPr>
        <p:spPr>
          <a:xfrm>
            <a:off x="2815594"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标题三</a:t>
            </a:r>
            <a:endParaRPr lang="zh-CN" altLang="en-US" b="1" dirty="0">
              <a:latin typeface="华文隶书" panose="02010800040101010101" pitchFamily="2" charset="-122"/>
              <a:ea typeface="华文隶书" panose="02010800040101010101" pitchFamily="2" charset="-122"/>
            </a:endParaRPr>
          </a:p>
        </p:txBody>
      </p:sp>
      <p:sp>
        <p:nvSpPr>
          <p:cNvPr id="8" name="矩形 7"/>
          <p:cNvSpPr/>
          <p:nvPr userDrawn="1"/>
        </p:nvSpPr>
        <p:spPr>
          <a:xfrm>
            <a:off x="4007747"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标题四</a:t>
            </a:r>
            <a:endParaRPr lang="zh-CN" altLang="en-US" b="1" dirty="0">
              <a:latin typeface="华文隶书" panose="02010800040101010101" pitchFamily="2" charset="-122"/>
              <a:ea typeface="华文隶书" panose="02010800040101010101" pitchFamily="2" charset="-122"/>
            </a:endParaRPr>
          </a:p>
        </p:txBody>
      </p:sp>
      <p:sp>
        <p:nvSpPr>
          <p:cNvPr id="9" name="矩形 8"/>
          <p:cNvSpPr/>
          <p:nvPr userDrawn="1"/>
        </p:nvSpPr>
        <p:spPr>
          <a:xfrm>
            <a:off x="1587441" y="63572"/>
            <a:ext cx="1152000" cy="468000"/>
          </a:xfrm>
          <a:prstGeom prst="rect">
            <a:avLst/>
          </a:prstGeom>
          <a:solidFill>
            <a:schemeClr val="tx2"/>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95000"/>
                    <a:lumOff val="5000"/>
                  </a:schemeClr>
                </a:solidFill>
                <a:latin typeface="华文隶书" panose="02010800040101010101" pitchFamily="2" charset="-122"/>
                <a:ea typeface="华文隶书" panose="02010800040101010101" pitchFamily="2" charset="-122"/>
              </a:rPr>
              <a:t>标题二</a:t>
            </a:r>
            <a:endParaRPr lang="zh-CN" altLang="en-US" b="1" dirty="0">
              <a:solidFill>
                <a:schemeClr val="tx1">
                  <a:lumMod val="95000"/>
                  <a:lumOff val="5000"/>
                </a:schemeClr>
              </a:solidFill>
              <a:latin typeface="华文隶书" panose="02010800040101010101" pitchFamily="2" charset="-122"/>
              <a:ea typeface="华文隶书" panose="02010800040101010101" pitchFamily="2" charset="-122"/>
            </a:endParaRPr>
          </a:p>
        </p:txBody>
      </p:sp>
      <p:sp>
        <p:nvSpPr>
          <p:cNvPr id="11" name="矩形 10"/>
          <p:cNvSpPr/>
          <p:nvPr userDrawn="1"/>
        </p:nvSpPr>
        <p:spPr>
          <a:xfrm>
            <a:off x="5199900"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标题五</a:t>
            </a:r>
            <a:endParaRPr lang="zh-CN" altLang="en-US" b="1" dirty="0">
              <a:latin typeface="华文隶书" panose="02010800040101010101" pitchFamily="2" charset="-122"/>
              <a:ea typeface="华文隶书" panose="02010800040101010101" pitchFamily="2" charset="-122"/>
            </a:endParaRPr>
          </a:p>
        </p:txBody>
      </p:sp>
      <p:sp>
        <p:nvSpPr>
          <p:cNvPr id="12" name="矩形 11"/>
          <p:cNvSpPr/>
          <p:nvPr userDrawn="1"/>
        </p:nvSpPr>
        <p:spPr>
          <a:xfrm>
            <a:off x="0" y="4803998"/>
            <a:ext cx="9144000" cy="339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descr="C:\Documents and Settings\xz006\桌面\韵达logo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26649" y="55804"/>
            <a:ext cx="923372" cy="35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37484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章节3版式1">
    <p:spTree>
      <p:nvGrpSpPr>
        <p:cNvPr id="1" name=""/>
        <p:cNvGrpSpPr/>
        <p:nvPr/>
      </p:nvGrpSpPr>
      <p:grpSpPr>
        <a:xfrm>
          <a:off x="0" y="0"/>
          <a:ext cx="0" cy="0"/>
          <a:chOff x="0" y="0"/>
          <a:chExt cx="0" cy="0"/>
        </a:xfrm>
      </p:grpSpPr>
      <p:sp>
        <p:nvSpPr>
          <p:cNvPr id="13" name="矩形 12"/>
          <p:cNvSpPr/>
          <p:nvPr userDrawn="1"/>
        </p:nvSpPr>
        <p:spPr>
          <a:xfrm>
            <a:off x="0" y="-1"/>
            <a:ext cx="9144000" cy="471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471669"/>
            <a:ext cx="9144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395288"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smtClean="0">
                <a:latin typeface="华文隶书" panose="02010800040101010101" pitchFamily="2" charset="-122"/>
                <a:ea typeface="华文隶书" panose="02010800040101010101" pitchFamily="2" charset="-122"/>
              </a:rPr>
              <a:t>标题一</a:t>
            </a:r>
            <a:endParaRPr lang="zh-CN" altLang="en-US" b="1" dirty="0">
              <a:latin typeface="华文隶书" panose="02010800040101010101" pitchFamily="2" charset="-122"/>
              <a:ea typeface="华文隶书" panose="02010800040101010101" pitchFamily="2" charset="-122"/>
            </a:endParaRPr>
          </a:p>
        </p:txBody>
      </p:sp>
      <p:sp>
        <p:nvSpPr>
          <p:cNvPr id="7" name="矩形 6"/>
          <p:cNvSpPr/>
          <p:nvPr userDrawn="1"/>
        </p:nvSpPr>
        <p:spPr>
          <a:xfrm>
            <a:off x="1587441"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标题二</a:t>
            </a:r>
            <a:endParaRPr lang="zh-CN" altLang="en-US" b="1" dirty="0">
              <a:latin typeface="华文隶书" panose="02010800040101010101" pitchFamily="2" charset="-122"/>
              <a:ea typeface="华文隶书" panose="02010800040101010101" pitchFamily="2" charset="-122"/>
            </a:endParaRPr>
          </a:p>
        </p:txBody>
      </p:sp>
      <p:sp>
        <p:nvSpPr>
          <p:cNvPr id="8" name="矩形 7"/>
          <p:cNvSpPr/>
          <p:nvPr userDrawn="1"/>
        </p:nvSpPr>
        <p:spPr>
          <a:xfrm>
            <a:off x="4007747"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标题四</a:t>
            </a:r>
            <a:endParaRPr lang="zh-CN" altLang="en-US" b="1" dirty="0">
              <a:latin typeface="华文隶书" panose="02010800040101010101" pitchFamily="2" charset="-122"/>
              <a:ea typeface="华文隶书" panose="02010800040101010101" pitchFamily="2" charset="-122"/>
            </a:endParaRPr>
          </a:p>
        </p:txBody>
      </p:sp>
      <p:sp>
        <p:nvSpPr>
          <p:cNvPr id="9" name="矩形 8"/>
          <p:cNvSpPr/>
          <p:nvPr userDrawn="1"/>
        </p:nvSpPr>
        <p:spPr>
          <a:xfrm>
            <a:off x="2779594" y="87526"/>
            <a:ext cx="1152000" cy="468000"/>
          </a:xfrm>
          <a:prstGeom prst="rect">
            <a:avLst/>
          </a:prstGeom>
          <a:solidFill>
            <a:schemeClr val="tx2"/>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95000"/>
                    <a:lumOff val="5000"/>
                  </a:schemeClr>
                </a:solidFill>
                <a:latin typeface="华文隶书" panose="02010800040101010101" pitchFamily="2" charset="-122"/>
                <a:ea typeface="华文隶书" panose="02010800040101010101" pitchFamily="2" charset="-122"/>
              </a:rPr>
              <a:t>标题三</a:t>
            </a:r>
            <a:endParaRPr lang="zh-CN" altLang="en-US" b="1" dirty="0">
              <a:solidFill>
                <a:schemeClr val="tx1">
                  <a:lumMod val="95000"/>
                  <a:lumOff val="5000"/>
                </a:schemeClr>
              </a:solidFill>
              <a:latin typeface="华文隶书" panose="02010800040101010101" pitchFamily="2" charset="-122"/>
              <a:ea typeface="华文隶书" panose="02010800040101010101" pitchFamily="2" charset="-122"/>
            </a:endParaRPr>
          </a:p>
        </p:txBody>
      </p:sp>
      <p:sp>
        <p:nvSpPr>
          <p:cNvPr id="11" name="矩形 10"/>
          <p:cNvSpPr/>
          <p:nvPr userDrawn="1"/>
        </p:nvSpPr>
        <p:spPr>
          <a:xfrm>
            <a:off x="5199900"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标题五</a:t>
            </a:r>
            <a:endParaRPr lang="zh-CN" altLang="en-US" b="1" dirty="0">
              <a:latin typeface="华文隶书" panose="02010800040101010101" pitchFamily="2" charset="-122"/>
              <a:ea typeface="华文隶书" panose="02010800040101010101" pitchFamily="2" charset="-122"/>
            </a:endParaRPr>
          </a:p>
        </p:txBody>
      </p:sp>
      <p:sp>
        <p:nvSpPr>
          <p:cNvPr id="12" name="矩形 11"/>
          <p:cNvSpPr/>
          <p:nvPr userDrawn="1"/>
        </p:nvSpPr>
        <p:spPr>
          <a:xfrm>
            <a:off x="0" y="4803998"/>
            <a:ext cx="9144000" cy="339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descr="C:\Documents and Settings\xz006\桌面\韵达logo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26649" y="55804"/>
            <a:ext cx="923372" cy="35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07275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章节4版式1">
    <p:spTree>
      <p:nvGrpSpPr>
        <p:cNvPr id="1" name=""/>
        <p:cNvGrpSpPr/>
        <p:nvPr/>
      </p:nvGrpSpPr>
      <p:grpSpPr>
        <a:xfrm>
          <a:off x="0" y="0"/>
          <a:ext cx="0" cy="0"/>
          <a:chOff x="0" y="0"/>
          <a:chExt cx="0" cy="0"/>
        </a:xfrm>
      </p:grpSpPr>
      <p:sp>
        <p:nvSpPr>
          <p:cNvPr id="13" name="矩形 12"/>
          <p:cNvSpPr/>
          <p:nvPr userDrawn="1"/>
        </p:nvSpPr>
        <p:spPr>
          <a:xfrm>
            <a:off x="0" y="-1"/>
            <a:ext cx="9144000" cy="471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471669"/>
            <a:ext cx="9144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395288"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smtClean="0">
                <a:latin typeface="华文隶书" panose="02010800040101010101" pitchFamily="2" charset="-122"/>
                <a:ea typeface="华文隶书" panose="02010800040101010101" pitchFamily="2" charset="-122"/>
              </a:rPr>
              <a:t>标题一</a:t>
            </a:r>
            <a:endParaRPr lang="zh-CN" altLang="en-US" b="1" dirty="0">
              <a:latin typeface="华文隶书" panose="02010800040101010101" pitchFamily="2" charset="-122"/>
              <a:ea typeface="华文隶书" panose="02010800040101010101" pitchFamily="2" charset="-122"/>
            </a:endParaRPr>
          </a:p>
        </p:txBody>
      </p:sp>
      <p:sp>
        <p:nvSpPr>
          <p:cNvPr id="7" name="矩形 6"/>
          <p:cNvSpPr/>
          <p:nvPr userDrawn="1"/>
        </p:nvSpPr>
        <p:spPr>
          <a:xfrm>
            <a:off x="1587441"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标题二</a:t>
            </a:r>
            <a:endParaRPr lang="zh-CN" altLang="en-US" b="1" dirty="0">
              <a:latin typeface="华文隶书" panose="02010800040101010101" pitchFamily="2" charset="-122"/>
              <a:ea typeface="华文隶书" panose="02010800040101010101" pitchFamily="2" charset="-122"/>
            </a:endParaRPr>
          </a:p>
        </p:txBody>
      </p:sp>
      <p:sp>
        <p:nvSpPr>
          <p:cNvPr id="8" name="矩形 7"/>
          <p:cNvSpPr/>
          <p:nvPr userDrawn="1"/>
        </p:nvSpPr>
        <p:spPr>
          <a:xfrm>
            <a:off x="2779594"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标题三</a:t>
            </a:r>
            <a:endParaRPr lang="zh-CN" altLang="en-US" b="1" dirty="0">
              <a:latin typeface="华文隶书" panose="02010800040101010101" pitchFamily="2" charset="-122"/>
              <a:ea typeface="华文隶书" panose="02010800040101010101" pitchFamily="2" charset="-122"/>
            </a:endParaRPr>
          </a:p>
        </p:txBody>
      </p:sp>
      <p:sp>
        <p:nvSpPr>
          <p:cNvPr id="9" name="矩形 8"/>
          <p:cNvSpPr/>
          <p:nvPr userDrawn="1"/>
        </p:nvSpPr>
        <p:spPr>
          <a:xfrm>
            <a:off x="3971747" y="51470"/>
            <a:ext cx="1152000" cy="468000"/>
          </a:xfrm>
          <a:prstGeom prst="rect">
            <a:avLst/>
          </a:prstGeom>
          <a:solidFill>
            <a:schemeClr val="tx2"/>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95000"/>
                    <a:lumOff val="5000"/>
                  </a:schemeClr>
                </a:solidFill>
                <a:latin typeface="华文隶书" panose="02010800040101010101" pitchFamily="2" charset="-122"/>
                <a:ea typeface="华文隶书" panose="02010800040101010101" pitchFamily="2" charset="-122"/>
              </a:rPr>
              <a:t>标题四</a:t>
            </a:r>
            <a:endParaRPr lang="zh-CN" altLang="en-US" b="1" dirty="0">
              <a:solidFill>
                <a:schemeClr val="tx1">
                  <a:lumMod val="95000"/>
                  <a:lumOff val="5000"/>
                </a:schemeClr>
              </a:solidFill>
              <a:latin typeface="华文隶书" panose="02010800040101010101" pitchFamily="2" charset="-122"/>
              <a:ea typeface="华文隶书" panose="02010800040101010101" pitchFamily="2" charset="-122"/>
            </a:endParaRPr>
          </a:p>
        </p:txBody>
      </p:sp>
      <p:sp>
        <p:nvSpPr>
          <p:cNvPr id="11" name="矩形 10"/>
          <p:cNvSpPr/>
          <p:nvPr userDrawn="1"/>
        </p:nvSpPr>
        <p:spPr>
          <a:xfrm>
            <a:off x="5199900"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标题五</a:t>
            </a:r>
            <a:endParaRPr lang="zh-CN" altLang="en-US" b="1" dirty="0">
              <a:latin typeface="华文隶书" panose="02010800040101010101" pitchFamily="2" charset="-122"/>
              <a:ea typeface="华文隶书" panose="02010800040101010101" pitchFamily="2" charset="-122"/>
            </a:endParaRPr>
          </a:p>
        </p:txBody>
      </p:sp>
      <p:sp>
        <p:nvSpPr>
          <p:cNvPr id="12" name="矩形 11"/>
          <p:cNvSpPr/>
          <p:nvPr userDrawn="1"/>
        </p:nvSpPr>
        <p:spPr>
          <a:xfrm>
            <a:off x="0" y="4803998"/>
            <a:ext cx="9144000" cy="339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descr="C:\Documents and Settings\xz006\桌面\韵达logo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26649" y="55804"/>
            <a:ext cx="923372" cy="35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3000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bg>
      <p:bgPr>
        <a:pattFill prst="weave">
          <a:fgClr>
            <a:schemeClr val="tx1">
              <a:lumMod val="75000"/>
              <a:lumOff val="25000"/>
            </a:schemeClr>
          </a:fgClr>
          <a:bgClr>
            <a:schemeClr val="accent1"/>
          </a:bgClr>
        </a:pattFill>
        <a:effectLst/>
      </p:bgPr>
    </p:bg>
    <p:spTree>
      <p:nvGrpSpPr>
        <p:cNvPr id="1" name=""/>
        <p:cNvGrpSpPr/>
        <p:nvPr/>
      </p:nvGrpSpPr>
      <p:grpSpPr>
        <a:xfrm>
          <a:off x="0" y="0"/>
          <a:ext cx="0" cy="0"/>
          <a:chOff x="0" y="0"/>
          <a:chExt cx="0" cy="0"/>
        </a:xfrm>
      </p:grpSpPr>
      <p:pic>
        <p:nvPicPr>
          <p:cNvPr id="3074" name="Picture 2" descr="E:\笑脸新标桌面\笑脸新标桌面背景五.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2858" r="10892"/>
          <a:stretch/>
        </p:blipFill>
        <p:spPr bwMode="auto">
          <a:xfrm>
            <a:off x="3059952" y="1526925"/>
            <a:ext cx="1080000" cy="1080000"/>
          </a:xfrm>
          <a:prstGeom prst="ellipse">
            <a:avLst/>
          </a:prstGeom>
          <a:noFill/>
          <a:ln w="19050">
            <a:solidFill>
              <a:schemeClr val="bg1"/>
            </a:solidFill>
          </a:ln>
          <a:effectLst>
            <a:outerShdw blurRad="635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3" descr="E:\笑脸新标桌面\笑脸新标桌面背景四.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1875" t="13125" r="29258"/>
          <a:stretch/>
        </p:blipFill>
        <p:spPr bwMode="auto">
          <a:xfrm>
            <a:off x="1093755" y="3733540"/>
            <a:ext cx="1080000" cy="1080000"/>
          </a:xfrm>
          <a:prstGeom prst="ellipse">
            <a:avLst/>
          </a:prstGeom>
          <a:noFill/>
          <a:ln w="19050">
            <a:solidFill>
              <a:schemeClr val="bg1"/>
            </a:solidFill>
          </a:ln>
          <a:effectLst>
            <a:outerShdw blurRad="635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E:\笑脸新标桌面\笑脸新标桌面背景三.jp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12062" r="31688"/>
          <a:stretch/>
        </p:blipFill>
        <p:spPr bwMode="auto">
          <a:xfrm>
            <a:off x="2536364" y="282047"/>
            <a:ext cx="1080000" cy="1080000"/>
          </a:xfrm>
          <a:prstGeom prst="ellipse">
            <a:avLst/>
          </a:prstGeom>
          <a:noFill/>
          <a:ln w="19050">
            <a:solidFill>
              <a:schemeClr val="bg1"/>
            </a:solidFill>
          </a:ln>
          <a:effectLst>
            <a:outerShdw blurRad="635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E:\笑脸新标桌面\笑脸新标桌面背景八.jp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21875" r="21875"/>
          <a:stretch/>
        </p:blipFill>
        <p:spPr bwMode="auto">
          <a:xfrm>
            <a:off x="2601626" y="3034242"/>
            <a:ext cx="1080000" cy="1080000"/>
          </a:xfrm>
          <a:prstGeom prst="ellipse">
            <a:avLst/>
          </a:prstGeom>
          <a:noFill/>
          <a:ln w="19050">
            <a:solidFill>
              <a:schemeClr val="bg1"/>
            </a:solidFill>
          </a:ln>
          <a:effectLst>
            <a:outerShdw blurRad="635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E:\笑脸新标桌面\笑脸新标桌面背景七.png"/>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37228" r="6522"/>
          <a:stretch/>
        </p:blipFill>
        <p:spPr bwMode="auto">
          <a:xfrm>
            <a:off x="226912" y="953205"/>
            <a:ext cx="2556000" cy="2556000"/>
          </a:xfrm>
          <a:prstGeom prst="ellipse">
            <a:avLst/>
          </a:prstGeom>
          <a:noFill/>
          <a:ln w="19050">
            <a:solidFill>
              <a:schemeClr val="bg1"/>
            </a:solidFill>
          </a:ln>
          <a:effectLst>
            <a:outerShdw blurRad="635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文本占位符 12"/>
          <p:cNvSpPr>
            <a:spLocks noGrp="1"/>
          </p:cNvSpPr>
          <p:nvPr>
            <p:ph type="body" sz="quarter" idx="10" hasCustomPrompt="1"/>
          </p:nvPr>
        </p:nvSpPr>
        <p:spPr>
          <a:xfrm>
            <a:off x="4442040" y="1957545"/>
            <a:ext cx="4415027" cy="719435"/>
          </a:xfrm>
          <a:prstGeom prst="rect">
            <a:avLst/>
          </a:prstGeom>
        </p:spPr>
        <p:txBody>
          <a:bodyPr/>
          <a:lstStyle>
            <a:lvl1pPr marL="0" indent="0" algn="r">
              <a:buNone/>
              <a:defRPr sz="4000" b="1">
                <a:solidFill>
                  <a:schemeClr val="bg1"/>
                </a:solidFill>
              </a:defRPr>
            </a:lvl1pPr>
          </a:lstStyle>
          <a:p>
            <a:pPr lvl="0"/>
            <a:r>
              <a:rPr lang="zh-CN" altLang="en-US" dirty="0" smtClean="0"/>
              <a:t>请在此输入标题</a:t>
            </a:r>
            <a:endParaRPr lang="zh-CN" altLang="en-US" dirty="0"/>
          </a:p>
        </p:txBody>
      </p:sp>
      <p:sp>
        <p:nvSpPr>
          <p:cNvPr id="9" name="文本占位符 12"/>
          <p:cNvSpPr>
            <a:spLocks noGrp="1"/>
          </p:cNvSpPr>
          <p:nvPr>
            <p:ph type="body" sz="quarter" idx="11" hasCustomPrompt="1"/>
          </p:nvPr>
        </p:nvSpPr>
        <p:spPr>
          <a:xfrm>
            <a:off x="4435690" y="2664448"/>
            <a:ext cx="4415027" cy="288000"/>
          </a:xfrm>
          <a:prstGeom prst="rect">
            <a:avLst/>
          </a:prstGeom>
        </p:spPr>
        <p:txBody>
          <a:bodyPr/>
          <a:lstStyle>
            <a:lvl1pPr marL="0" indent="0" algn="r">
              <a:buNone/>
              <a:defRPr sz="1400" b="1">
                <a:solidFill>
                  <a:schemeClr val="bg1"/>
                </a:solidFill>
              </a:defRPr>
            </a:lvl1pPr>
          </a:lstStyle>
          <a:p>
            <a:pPr lvl="0"/>
            <a:r>
              <a:rPr lang="zh-CN" altLang="en-US" dirty="0" smtClean="0"/>
              <a:t>请在此输入副标题</a:t>
            </a:r>
            <a:endParaRPr lang="zh-CN" altLang="en-US" dirty="0"/>
          </a:p>
        </p:txBody>
      </p:sp>
    </p:spTree>
    <p:extLst>
      <p:ext uri="{BB962C8B-B14F-4D97-AF65-F5344CB8AC3E}">
        <p14:creationId xmlns:p14="http://schemas.microsoft.com/office/powerpoint/2010/main" val="136811914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章节5版式1">
    <p:spTree>
      <p:nvGrpSpPr>
        <p:cNvPr id="1" name=""/>
        <p:cNvGrpSpPr/>
        <p:nvPr/>
      </p:nvGrpSpPr>
      <p:grpSpPr>
        <a:xfrm>
          <a:off x="0" y="0"/>
          <a:ext cx="0" cy="0"/>
          <a:chOff x="0" y="0"/>
          <a:chExt cx="0" cy="0"/>
        </a:xfrm>
      </p:grpSpPr>
      <p:sp>
        <p:nvSpPr>
          <p:cNvPr id="13" name="矩形 12"/>
          <p:cNvSpPr/>
          <p:nvPr userDrawn="1"/>
        </p:nvSpPr>
        <p:spPr>
          <a:xfrm>
            <a:off x="0" y="-1"/>
            <a:ext cx="9144000" cy="471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471669"/>
            <a:ext cx="9144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587110"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smtClean="0">
                <a:latin typeface="华文隶书" panose="02010800040101010101" pitchFamily="2" charset="-122"/>
                <a:ea typeface="华文隶书" panose="02010800040101010101" pitchFamily="2" charset="-122"/>
              </a:rPr>
              <a:t>标题二</a:t>
            </a:r>
            <a:endParaRPr lang="zh-CN" altLang="en-US" b="1" dirty="0">
              <a:latin typeface="华文隶书" panose="02010800040101010101" pitchFamily="2" charset="-122"/>
              <a:ea typeface="华文隶书" panose="02010800040101010101" pitchFamily="2" charset="-122"/>
            </a:endParaRPr>
          </a:p>
        </p:txBody>
      </p:sp>
      <p:sp>
        <p:nvSpPr>
          <p:cNvPr id="7" name="矩形 6"/>
          <p:cNvSpPr/>
          <p:nvPr userDrawn="1"/>
        </p:nvSpPr>
        <p:spPr>
          <a:xfrm>
            <a:off x="2778932"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标题三</a:t>
            </a:r>
            <a:endParaRPr lang="zh-CN" altLang="en-US" b="1" dirty="0">
              <a:latin typeface="华文隶书" panose="02010800040101010101" pitchFamily="2" charset="-122"/>
              <a:ea typeface="华文隶书" panose="02010800040101010101" pitchFamily="2" charset="-122"/>
            </a:endParaRPr>
          </a:p>
        </p:txBody>
      </p:sp>
      <p:sp>
        <p:nvSpPr>
          <p:cNvPr id="8" name="矩形 7"/>
          <p:cNvSpPr/>
          <p:nvPr userDrawn="1"/>
        </p:nvSpPr>
        <p:spPr>
          <a:xfrm>
            <a:off x="3970754"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标题四</a:t>
            </a:r>
            <a:endParaRPr lang="zh-CN" altLang="en-US" b="1" dirty="0">
              <a:latin typeface="华文隶书" panose="02010800040101010101" pitchFamily="2" charset="-122"/>
              <a:ea typeface="华文隶书" panose="02010800040101010101" pitchFamily="2" charset="-122"/>
            </a:endParaRPr>
          </a:p>
        </p:txBody>
      </p:sp>
      <p:sp>
        <p:nvSpPr>
          <p:cNvPr id="9" name="矩形 8"/>
          <p:cNvSpPr/>
          <p:nvPr userDrawn="1"/>
        </p:nvSpPr>
        <p:spPr>
          <a:xfrm>
            <a:off x="5162578" y="51470"/>
            <a:ext cx="1152000" cy="468000"/>
          </a:xfrm>
          <a:prstGeom prst="rect">
            <a:avLst/>
          </a:prstGeom>
          <a:solidFill>
            <a:schemeClr val="tx2"/>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95000"/>
                    <a:lumOff val="5000"/>
                  </a:schemeClr>
                </a:solidFill>
                <a:latin typeface="华文隶书" panose="02010800040101010101" pitchFamily="2" charset="-122"/>
                <a:ea typeface="华文隶书" panose="02010800040101010101" pitchFamily="2" charset="-122"/>
              </a:rPr>
              <a:t>标题五</a:t>
            </a:r>
            <a:endParaRPr lang="zh-CN" altLang="en-US" b="1" dirty="0">
              <a:solidFill>
                <a:schemeClr val="tx1">
                  <a:lumMod val="95000"/>
                  <a:lumOff val="5000"/>
                </a:schemeClr>
              </a:solidFill>
              <a:latin typeface="华文隶书" panose="02010800040101010101" pitchFamily="2" charset="-122"/>
              <a:ea typeface="华文隶书" panose="02010800040101010101" pitchFamily="2" charset="-122"/>
            </a:endParaRPr>
          </a:p>
        </p:txBody>
      </p:sp>
      <p:sp>
        <p:nvSpPr>
          <p:cNvPr id="11" name="矩形 10"/>
          <p:cNvSpPr/>
          <p:nvPr userDrawn="1"/>
        </p:nvSpPr>
        <p:spPr>
          <a:xfrm>
            <a:off x="395288" y="111629"/>
            <a:ext cx="1116000" cy="360040"/>
          </a:xfrm>
          <a:prstGeom prst="rect">
            <a:avLst/>
          </a:prstGeom>
          <a:solidFill>
            <a:schemeClr val="accent1"/>
          </a:solidFill>
          <a:ln>
            <a:noFill/>
          </a:ln>
          <a:effectLst>
            <a:outerShdw blurRad="50800" dist="38100" algn="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华文隶书" panose="02010800040101010101" pitchFamily="2" charset="-122"/>
                <a:ea typeface="华文隶书" panose="02010800040101010101" pitchFamily="2" charset="-122"/>
              </a:rPr>
              <a:t>标题一</a:t>
            </a:r>
            <a:endParaRPr lang="zh-CN" altLang="en-US" b="1" dirty="0">
              <a:latin typeface="华文隶书" panose="02010800040101010101" pitchFamily="2" charset="-122"/>
              <a:ea typeface="华文隶书" panose="02010800040101010101" pitchFamily="2" charset="-122"/>
            </a:endParaRPr>
          </a:p>
        </p:txBody>
      </p:sp>
      <p:sp>
        <p:nvSpPr>
          <p:cNvPr id="12" name="矩形 11"/>
          <p:cNvSpPr/>
          <p:nvPr userDrawn="1"/>
        </p:nvSpPr>
        <p:spPr>
          <a:xfrm>
            <a:off x="0" y="4803998"/>
            <a:ext cx="9144000" cy="339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descr="C:\Documents and Settings\xz006\桌面\韵达logo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26649" y="55804"/>
            <a:ext cx="923372" cy="35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974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30" name="矩形 29"/>
          <p:cNvSpPr>
            <a:spLocks noChangeAspect="1"/>
          </p:cNvSpPr>
          <p:nvPr userDrawn="1"/>
        </p:nvSpPr>
        <p:spPr>
          <a:xfrm>
            <a:off x="0" y="0"/>
            <a:ext cx="9145600" cy="5144400"/>
          </a:xfrm>
          <a:prstGeom prst="rect">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p>
        </p:txBody>
      </p:sp>
      <p:grpSp>
        <p:nvGrpSpPr>
          <p:cNvPr id="19" name="组合 18"/>
          <p:cNvGrpSpPr/>
          <p:nvPr userDrawn="1"/>
        </p:nvGrpSpPr>
        <p:grpSpPr>
          <a:xfrm>
            <a:off x="-19049" y="1"/>
            <a:ext cx="9163049" cy="2121593"/>
            <a:chOff x="-638175" y="-4746"/>
            <a:chExt cx="12395089" cy="2827321"/>
          </a:xfrm>
          <a:solidFill>
            <a:schemeClr val="accent1"/>
          </a:solidFill>
        </p:grpSpPr>
        <p:sp>
          <p:nvSpPr>
            <p:cNvPr id="20" name="任意多边形 19"/>
            <p:cNvSpPr/>
            <p:nvPr/>
          </p:nvSpPr>
          <p:spPr>
            <a:xfrm>
              <a:off x="0" y="-4746"/>
              <a:ext cx="9791700" cy="2827321"/>
            </a:xfrm>
            <a:custGeom>
              <a:avLst/>
              <a:gdLst>
                <a:gd name="connsiteX0" fmla="*/ 0 w 9144000"/>
                <a:gd name="connsiteY0" fmla="*/ 0 h 2827321"/>
                <a:gd name="connsiteX1" fmla="*/ 9144000 w 9144000"/>
                <a:gd name="connsiteY1" fmla="*/ 0 h 2827321"/>
                <a:gd name="connsiteX2" fmla="*/ 9144000 w 9144000"/>
                <a:gd name="connsiteY2" fmla="*/ 2827321 h 2827321"/>
                <a:gd name="connsiteX3" fmla="*/ 3784788 w 9144000"/>
                <a:gd name="connsiteY3" fmla="*/ 2827321 h 2827321"/>
                <a:gd name="connsiteX4" fmla="*/ 3765124 w 9144000"/>
                <a:gd name="connsiteY4" fmla="*/ 2632222 h 2827321"/>
                <a:gd name="connsiteX5" fmla="*/ 2620941 w 9144000"/>
                <a:gd name="connsiteY5" fmla="*/ 1699560 h 2827321"/>
                <a:gd name="connsiteX6" fmla="*/ 1476759 w 9144000"/>
                <a:gd name="connsiteY6" fmla="*/ 2632222 h 2827321"/>
                <a:gd name="connsiteX7" fmla="*/ 1457094 w 9144000"/>
                <a:gd name="connsiteY7" fmla="*/ 2827321 h 2827321"/>
                <a:gd name="connsiteX8" fmla="*/ 0 w 9144000"/>
                <a:gd name="connsiteY8" fmla="*/ 2827321 h 282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2827321">
                  <a:moveTo>
                    <a:pt x="0" y="0"/>
                  </a:moveTo>
                  <a:lnTo>
                    <a:pt x="9144000" y="0"/>
                  </a:lnTo>
                  <a:lnTo>
                    <a:pt x="9144000" y="2827321"/>
                  </a:lnTo>
                  <a:lnTo>
                    <a:pt x="3784788" y="2827321"/>
                  </a:lnTo>
                  <a:lnTo>
                    <a:pt x="3765124" y="2632222"/>
                  </a:lnTo>
                  <a:cubicBezTo>
                    <a:pt x="3656220" y="2099953"/>
                    <a:pt x="3185333" y="1699560"/>
                    <a:pt x="2620941" y="1699560"/>
                  </a:cubicBezTo>
                  <a:cubicBezTo>
                    <a:pt x="2056549" y="1699560"/>
                    <a:pt x="1585662" y="2099953"/>
                    <a:pt x="1476759" y="2632222"/>
                  </a:cubicBezTo>
                  <a:lnTo>
                    <a:pt x="1457094" y="2827321"/>
                  </a:lnTo>
                  <a:lnTo>
                    <a:pt x="0" y="282732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fontAlgn="auto">
                <a:spcBef>
                  <a:spcPts val="0"/>
                </a:spcBef>
                <a:spcAft>
                  <a:spcPts val="0"/>
                </a:spcAft>
                <a:defRPr/>
              </a:pPr>
              <a:endParaRPr lang="zh-CN" altLang="en-US" sz="2400" dirty="0"/>
            </a:p>
          </p:txBody>
        </p:sp>
        <p:sp>
          <p:nvSpPr>
            <p:cNvPr id="21" name="矩形 20"/>
            <p:cNvSpPr/>
            <p:nvPr userDrawn="1"/>
          </p:nvSpPr>
          <p:spPr>
            <a:xfrm>
              <a:off x="9004300" y="0"/>
              <a:ext cx="2752614" cy="2822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638175" y="-3031"/>
              <a:ext cx="1924627" cy="2822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KSO_CT1"/>
          <p:cNvSpPr>
            <a:spLocks noGrp="1"/>
          </p:cNvSpPr>
          <p:nvPr>
            <p:ph type="title" hasCustomPrompt="1"/>
          </p:nvPr>
        </p:nvSpPr>
        <p:spPr>
          <a:xfrm>
            <a:off x="3626528" y="2173672"/>
            <a:ext cx="5122185" cy="847725"/>
          </a:xfrm>
          <a:prstGeom prst="rect">
            <a:avLst/>
          </a:prstGeom>
          <a:noFill/>
          <a:ln w="12700">
            <a:noFill/>
          </a:ln>
          <a:effectLst/>
        </p:spPr>
        <p:txBody>
          <a:bodyPr anchor="ctr">
            <a:noAutofit/>
          </a:bodyPr>
          <a:lstStyle>
            <a:lvl1pPr algn="r">
              <a:lnSpc>
                <a:spcPct val="100000"/>
              </a:lnSpc>
              <a:defRPr sz="4800" b="1" kern="1000" baseline="0">
                <a:solidFill>
                  <a:schemeClr val="accent1"/>
                </a:solidFill>
                <a:effectLst/>
                <a:latin typeface="+mj-ea"/>
                <a:ea typeface="+mj-ea"/>
              </a:defRPr>
            </a:lvl1pPr>
          </a:lstStyle>
          <a:p>
            <a:r>
              <a:rPr lang="zh-CN" altLang="en-US" dirty="0" smtClean="0"/>
              <a:t>请在次输入标题</a:t>
            </a:r>
            <a:endParaRPr lang="zh-CN" altLang="en-US" dirty="0"/>
          </a:p>
        </p:txBody>
      </p:sp>
      <p:sp>
        <p:nvSpPr>
          <p:cNvPr id="25" name="KSO_CT2"/>
          <p:cNvSpPr>
            <a:spLocks noGrp="1"/>
          </p:cNvSpPr>
          <p:nvPr>
            <p:ph type="subTitle" idx="1" hasCustomPrompt="1"/>
          </p:nvPr>
        </p:nvSpPr>
        <p:spPr>
          <a:xfrm>
            <a:off x="3620176" y="3088630"/>
            <a:ext cx="5122187" cy="467211"/>
          </a:xfrm>
          <a:prstGeom prst="rect">
            <a:avLst/>
          </a:prstGeom>
          <a:noFill/>
        </p:spPr>
        <p:txBody>
          <a:bodyPr>
            <a:noAutofit/>
          </a:bodyPr>
          <a:lstStyle>
            <a:lvl1pPr marL="0" indent="0" algn="r">
              <a:buNone/>
              <a:defRPr sz="1800" b="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单击此处添加您的副标题</a:t>
            </a:r>
          </a:p>
        </p:txBody>
      </p:sp>
      <p:sp>
        <p:nvSpPr>
          <p:cNvPr id="26" name="矩形 25"/>
          <p:cNvSpPr/>
          <p:nvPr userDrawn="1"/>
        </p:nvSpPr>
        <p:spPr>
          <a:xfrm>
            <a:off x="0" y="4803998"/>
            <a:ext cx="9144000" cy="339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1706538" y="1365242"/>
            <a:ext cx="1656184" cy="165615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anose="020B0503020204020204" pitchFamily="34" charset="-122"/>
              <a:ea typeface="微软雅黑" panose="020B0503020204020204" pitchFamily="34" charset="-122"/>
            </a:endParaRPr>
          </a:p>
        </p:txBody>
      </p:sp>
      <p:pic>
        <p:nvPicPr>
          <p:cNvPr id="27" name="Picture 2" descr="Z:\Public Share\人力资源部\6-企划\(新标)公共平台标志应用规范基础版\韵达LOGO（PNG版）.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87267" y="1969949"/>
            <a:ext cx="1326917" cy="46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矩形 30"/>
          <p:cNvSpPr/>
          <p:nvPr userDrawn="1"/>
        </p:nvSpPr>
        <p:spPr>
          <a:xfrm>
            <a:off x="0" y="4803998"/>
            <a:ext cx="971600" cy="339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2920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5">
    <p:bg>
      <p:bgPr>
        <a:solidFill>
          <a:schemeClr val="bg1"/>
        </a:solidFill>
        <a:effectLst/>
      </p:bgPr>
    </p:bg>
    <p:spTree>
      <p:nvGrpSpPr>
        <p:cNvPr id="1" name=""/>
        <p:cNvGrpSpPr/>
        <p:nvPr/>
      </p:nvGrpSpPr>
      <p:grpSpPr>
        <a:xfrm>
          <a:off x="0" y="0"/>
          <a:ext cx="0" cy="0"/>
          <a:chOff x="0" y="0"/>
          <a:chExt cx="0" cy="0"/>
        </a:xfrm>
      </p:grpSpPr>
      <p:sp>
        <p:nvSpPr>
          <p:cNvPr id="14" name="矩形 13"/>
          <p:cNvSpPr/>
          <p:nvPr userDrawn="1"/>
        </p:nvSpPr>
        <p:spPr>
          <a:xfrm>
            <a:off x="6831980" y="3854510"/>
            <a:ext cx="2132508" cy="220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E:\图片\笑脸新标桌面\笑脸新标桌面背景四.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80916" y="856258"/>
            <a:ext cx="1792000" cy="10080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1027" name="Picture 3" descr="E:\图片\笑脸新标桌面\笑脸新标桌面背景三.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039980" y="856258"/>
            <a:ext cx="1792000" cy="10080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1028" name="Picture 4" descr="E:\图片\笑脸新标桌面\笑脸新标桌面背景一.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039980" y="2080394"/>
            <a:ext cx="1790408" cy="10080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1029" name="Picture 5" descr="E:\图片\笑脸新标桌面\笑脸新标桌面背景八.jp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039980" y="3304530"/>
            <a:ext cx="1792000" cy="10080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E:\图片\笑脸新标桌面\笑脸新标桌面背景六.jp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6997452" y="2080394"/>
            <a:ext cx="1611188" cy="10080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2054994"/>
            <a:ext cx="4872916" cy="1224136"/>
          </a:xfrm>
          <a:prstGeom prst="rect">
            <a:avLst/>
          </a:prstGeom>
          <a:pattFill prst="pct5">
            <a:fgClr>
              <a:schemeClr val="accent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4338128" y="3363838"/>
            <a:ext cx="534788" cy="534788"/>
            <a:chOff x="4266952" y="3389238"/>
            <a:chExt cx="576064" cy="576064"/>
          </a:xfrm>
        </p:grpSpPr>
        <p:sp>
          <p:nvSpPr>
            <p:cNvPr id="4" name="圆角矩形 3"/>
            <p:cNvSpPr/>
            <p:nvPr userDrawn="1"/>
          </p:nvSpPr>
          <p:spPr>
            <a:xfrm>
              <a:off x="4266952" y="3389238"/>
              <a:ext cx="576064" cy="576064"/>
            </a:xfrm>
            <a:prstGeom prst="roundRect">
              <a:avLst>
                <a:gd name="adj" fmla="val 1170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descr="Z:\Public Share\人力资源部\6-企划\(新标)公共平台标志应用规范基础版\韵达LOGO（PNG版）.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308228" y="3587810"/>
              <a:ext cx="510353" cy="1800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矩形 4"/>
          <p:cNvSpPr/>
          <p:nvPr userDrawn="1"/>
        </p:nvSpPr>
        <p:spPr>
          <a:xfrm>
            <a:off x="5272756" y="4443532"/>
            <a:ext cx="1224136" cy="3392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5520804" y="199678"/>
            <a:ext cx="792088" cy="5303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0" hasCustomPrompt="1"/>
          </p:nvPr>
        </p:nvSpPr>
        <p:spPr>
          <a:xfrm>
            <a:off x="69405" y="2262188"/>
            <a:ext cx="4711076" cy="754310"/>
          </a:xfrm>
          <a:prstGeom prst="rect">
            <a:avLst/>
          </a:prstGeom>
        </p:spPr>
        <p:txBody>
          <a:bodyPr/>
          <a:lstStyle>
            <a:lvl1pPr marL="0" indent="0" algn="r">
              <a:buNone/>
              <a:defRPr sz="4400" b="1">
                <a:solidFill>
                  <a:schemeClr val="tx2"/>
                </a:solidFill>
              </a:defRPr>
            </a:lvl1pPr>
          </a:lstStyle>
          <a:p>
            <a:pPr lvl="0"/>
            <a:r>
              <a:rPr lang="zh-CN" altLang="en-US" dirty="0" smtClean="0"/>
              <a:t>请在此输入标题</a:t>
            </a:r>
            <a:endParaRPr lang="zh-CN" altLang="en-US" dirty="0"/>
          </a:p>
        </p:txBody>
      </p:sp>
      <p:cxnSp>
        <p:nvCxnSpPr>
          <p:cNvPr id="13" name="直接连接符 12"/>
          <p:cNvCxnSpPr/>
          <p:nvPr userDrawn="1"/>
        </p:nvCxnSpPr>
        <p:spPr>
          <a:xfrm>
            <a:off x="8964488" y="0"/>
            <a:ext cx="0" cy="51435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1" hasCustomPrompt="1"/>
          </p:nvPr>
        </p:nvSpPr>
        <p:spPr>
          <a:xfrm>
            <a:off x="2123728" y="3452791"/>
            <a:ext cx="2042349" cy="287957"/>
          </a:xfrm>
          <a:prstGeom prst="rect">
            <a:avLst/>
          </a:prstGeom>
        </p:spPr>
        <p:txBody>
          <a:bodyPr/>
          <a:lstStyle>
            <a:lvl1pPr marL="0" indent="0" algn="r">
              <a:buNone/>
              <a:defRPr sz="1400">
                <a:solidFill>
                  <a:schemeClr val="tx1">
                    <a:lumMod val="75000"/>
                    <a:lumOff val="25000"/>
                  </a:schemeClr>
                </a:solidFill>
              </a:defRPr>
            </a:lvl1pPr>
          </a:lstStyle>
          <a:p>
            <a:pPr lvl="0"/>
            <a:r>
              <a:rPr lang="zh-CN" altLang="en-US" dirty="0" smtClean="0"/>
              <a:t>请再次输入副标题</a:t>
            </a:r>
            <a:endParaRPr lang="zh-CN" altLang="en-US" dirty="0"/>
          </a:p>
        </p:txBody>
      </p:sp>
    </p:spTree>
    <p:extLst>
      <p:ext uri="{BB962C8B-B14F-4D97-AF65-F5344CB8AC3E}">
        <p14:creationId xmlns:p14="http://schemas.microsoft.com/office/powerpoint/2010/main" val="25204193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6报告型">
    <p:spTree>
      <p:nvGrpSpPr>
        <p:cNvPr id="1" name=""/>
        <p:cNvGrpSpPr/>
        <p:nvPr/>
      </p:nvGrpSpPr>
      <p:grpSpPr>
        <a:xfrm>
          <a:off x="0" y="0"/>
          <a:ext cx="0" cy="0"/>
          <a:chOff x="0" y="0"/>
          <a:chExt cx="0" cy="0"/>
        </a:xfrm>
      </p:grpSpPr>
      <p:pic>
        <p:nvPicPr>
          <p:cNvPr id="3" name="图片 23"/>
          <p:cNvPicPr>
            <a:picLocks noChangeAspect="1"/>
          </p:cNvPicPr>
          <p:nvPr userDrawn="1"/>
        </p:nvPicPr>
        <p:blipFill rotWithShape="1">
          <a:blip r:embed="rId2"/>
          <a:srcRect l="251" t="4097" r="354"/>
          <a:stretch/>
        </p:blipFill>
        <p:spPr bwMode="auto">
          <a:xfrm>
            <a:off x="0" y="625473"/>
            <a:ext cx="9144000" cy="4518027"/>
          </a:xfrm>
          <a:prstGeom prst="rect">
            <a:avLst/>
          </a:prstGeom>
          <a:noFill/>
          <a:ln w="9525">
            <a:noFill/>
            <a:miter lim="800000"/>
            <a:headEnd/>
            <a:tailEnd/>
          </a:ln>
        </p:spPr>
      </p:pic>
      <p:sp>
        <p:nvSpPr>
          <p:cNvPr id="4" name="副标题 2"/>
          <p:cNvSpPr>
            <a:spLocks noGrp="1"/>
          </p:cNvSpPr>
          <p:nvPr>
            <p:ph type="subTitle" idx="1"/>
          </p:nvPr>
        </p:nvSpPr>
        <p:spPr>
          <a:xfrm>
            <a:off x="1825522" y="2065138"/>
            <a:ext cx="6436646" cy="440803"/>
          </a:xfrm>
          <a:prstGeom prst="rect">
            <a:avLst/>
          </a:prstGeom>
        </p:spPr>
        <p:txBody>
          <a:bodyPr/>
          <a:lstStyle>
            <a:lvl1pPr marL="0" indent="0" algn="ctr">
              <a:buNone/>
              <a:defRPr sz="1600">
                <a:solidFill>
                  <a:schemeClr val="tx1">
                    <a:lumMod val="75000"/>
                    <a:lumOff val="25000"/>
                  </a:schemeClr>
                </a:solidFill>
              </a:defRPr>
            </a:lvl1pPr>
          </a:lstStyle>
          <a:p>
            <a:r>
              <a:rPr lang="zh-CN" altLang="en-US" dirty="0" smtClean="0">
                <a:latin typeface="+mj-ea"/>
                <a:ea typeface="+mj-ea"/>
              </a:rPr>
              <a:t>单击此处添加您的副标题</a:t>
            </a:r>
            <a:endParaRPr lang="zh-CN" altLang="en-US" dirty="0">
              <a:latin typeface="+mj-ea"/>
              <a:ea typeface="+mj-ea"/>
            </a:endParaRPr>
          </a:p>
        </p:txBody>
      </p:sp>
      <p:sp>
        <p:nvSpPr>
          <p:cNvPr id="9" name="文本占位符 8"/>
          <p:cNvSpPr>
            <a:spLocks noGrp="1"/>
          </p:cNvSpPr>
          <p:nvPr>
            <p:ph type="body" sz="quarter" idx="10" hasCustomPrompt="1"/>
          </p:nvPr>
        </p:nvSpPr>
        <p:spPr>
          <a:xfrm>
            <a:off x="1801813" y="1347788"/>
            <a:ext cx="6624637" cy="647774"/>
          </a:xfrm>
          <a:prstGeom prst="rect">
            <a:avLst/>
          </a:prstGeom>
        </p:spPr>
        <p:txBody>
          <a:bodyPr/>
          <a:lstStyle>
            <a:lvl1pPr marL="0" indent="0" algn="ctr">
              <a:buNone/>
              <a:defRPr sz="4400" b="1"/>
            </a:lvl1pPr>
          </a:lstStyle>
          <a:p>
            <a:pPr lvl="0"/>
            <a:r>
              <a:rPr lang="zh-CN" altLang="en-US" dirty="0" smtClean="0"/>
              <a:t>单击此处添加标题</a:t>
            </a:r>
            <a:endParaRPr lang="zh-CN" altLang="en-US" dirty="0"/>
          </a:p>
        </p:txBody>
      </p:sp>
      <p:grpSp>
        <p:nvGrpSpPr>
          <p:cNvPr id="10" name="组合 7"/>
          <p:cNvGrpSpPr>
            <a:grpSpLocks/>
          </p:cNvGrpSpPr>
          <p:nvPr userDrawn="1"/>
        </p:nvGrpSpPr>
        <p:grpSpPr bwMode="auto">
          <a:xfrm>
            <a:off x="585837" y="374362"/>
            <a:ext cx="1158495" cy="1045259"/>
            <a:chOff x="1541925" y="466165"/>
            <a:chExt cx="1165412" cy="1237128"/>
          </a:xfrm>
          <a:solidFill>
            <a:schemeClr val="accent1"/>
          </a:solidFill>
        </p:grpSpPr>
        <p:sp>
          <p:nvSpPr>
            <p:cNvPr id="11" name="矩形 10"/>
            <p:cNvSpPr/>
            <p:nvPr/>
          </p:nvSpPr>
          <p:spPr>
            <a:xfrm>
              <a:off x="1541925" y="466165"/>
              <a:ext cx="1165412" cy="717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50000"/>
                </a:lnSpc>
                <a:spcBef>
                  <a:spcPts val="0"/>
                </a:spcBef>
                <a:spcAft>
                  <a:spcPts val="0"/>
                </a:spcAft>
                <a:defRPr/>
              </a:pPr>
              <a:endParaRPr lang="zh-CN" altLang="en-US" sz="2400"/>
            </a:p>
          </p:txBody>
        </p:sp>
        <p:sp>
          <p:nvSpPr>
            <p:cNvPr id="12" name="等腰三角形 11"/>
            <p:cNvSpPr/>
            <p:nvPr/>
          </p:nvSpPr>
          <p:spPr>
            <a:xfrm rot="10800000">
              <a:off x="1541925" y="1183985"/>
              <a:ext cx="1165412" cy="51930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50000"/>
                </a:lnSpc>
                <a:spcBef>
                  <a:spcPts val="0"/>
                </a:spcBef>
                <a:spcAft>
                  <a:spcPts val="0"/>
                </a:spcAft>
                <a:defRPr/>
              </a:pPr>
              <a:endParaRPr lang="zh-CN" altLang="en-US" sz="2400"/>
            </a:p>
          </p:txBody>
        </p:sp>
      </p:grpSp>
      <p:sp>
        <p:nvSpPr>
          <p:cNvPr id="19" name="矩形 18"/>
          <p:cNvSpPr>
            <a:spLocks/>
          </p:cNvSpPr>
          <p:nvPr userDrawn="1"/>
        </p:nvSpPr>
        <p:spPr>
          <a:xfrm>
            <a:off x="0" y="1"/>
            <a:ext cx="9144000" cy="652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50000"/>
              </a:lnSpc>
              <a:spcBef>
                <a:spcPts val="0"/>
              </a:spcBef>
              <a:spcAft>
                <a:spcPts val="0"/>
              </a:spcAft>
              <a:defRPr/>
            </a:pPr>
            <a:endParaRPr lang="zh-CN" altLang="en-US" sz="2400"/>
          </a:p>
        </p:txBody>
      </p:sp>
      <p:grpSp>
        <p:nvGrpSpPr>
          <p:cNvPr id="13" name="组合 20"/>
          <p:cNvGrpSpPr>
            <a:grpSpLocks/>
          </p:cNvGrpSpPr>
          <p:nvPr userDrawn="1"/>
        </p:nvGrpSpPr>
        <p:grpSpPr bwMode="auto">
          <a:xfrm>
            <a:off x="950584" y="227190"/>
            <a:ext cx="432000" cy="432000"/>
            <a:chOff x="1748114" y="358590"/>
            <a:chExt cx="708215" cy="708215"/>
          </a:xfrm>
        </p:grpSpPr>
        <p:sp>
          <p:nvSpPr>
            <p:cNvPr id="14" name="椭圆 13"/>
            <p:cNvSpPr/>
            <p:nvPr/>
          </p:nvSpPr>
          <p:spPr>
            <a:xfrm>
              <a:off x="1748114" y="358590"/>
              <a:ext cx="708215" cy="70821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50000"/>
                </a:lnSpc>
                <a:spcBef>
                  <a:spcPts val="0"/>
                </a:spcBef>
                <a:spcAft>
                  <a:spcPts val="0"/>
                </a:spcAft>
                <a:defRPr/>
              </a:pPr>
              <a:endParaRPr lang="zh-CN" altLang="en-US" sz="2400"/>
            </a:p>
          </p:txBody>
        </p:sp>
        <p:grpSp>
          <p:nvGrpSpPr>
            <p:cNvPr id="15" name="组合 19"/>
            <p:cNvGrpSpPr>
              <a:grpSpLocks/>
            </p:cNvGrpSpPr>
            <p:nvPr/>
          </p:nvGrpSpPr>
          <p:grpSpPr bwMode="auto">
            <a:xfrm>
              <a:off x="2088740" y="502024"/>
              <a:ext cx="98647" cy="380070"/>
              <a:chOff x="2124631" y="466165"/>
              <a:chExt cx="233081" cy="717175"/>
            </a:xfrm>
          </p:grpSpPr>
          <p:cxnSp>
            <p:nvCxnSpPr>
              <p:cNvPr id="16" name="直接连接符 15"/>
              <p:cNvCxnSpPr/>
              <p:nvPr/>
            </p:nvCxnSpPr>
            <p:spPr>
              <a:xfrm>
                <a:off x="2127632" y="468433"/>
                <a:ext cx="0" cy="4846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127632" y="953103"/>
                <a:ext cx="230807" cy="2305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8" name="文本框 21"/>
          <p:cNvSpPr txBox="1">
            <a:spLocks noChangeArrowheads="1"/>
          </p:cNvSpPr>
          <p:nvPr userDrawn="1"/>
        </p:nvSpPr>
        <p:spPr bwMode="auto">
          <a:xfrm>
            <a:off x="782954" y="684195"/>
            <a:ext cx="919268" cy="458908"/>
          </a:xfrm>
          <a:prstGeom prst="rect">
            <a:avLst/>
          </a:prstGeom>
          <a:noFill/>
          <a:ln w="9525">
            <a:noFill/>
            <a:miter lim="800000"/>
            <a:headEnd/>
            <a:tailEnd/>
          </a:ln>
        </p:spPr>
        <p:txBody>
          <a:bodyPr wrap="square">
            <a:spAutoFit/>
          </a:bodyPr>
          <a:lstStyle/>
          <a:p>
            <a:pPr>
              <a:lnSpc>
                <a:spcPct val="150000"/>
              </a:lnSpc>
              <a:tabLst>
                <a:tab pos="177800" algn="l"/>
              </a:tabLst>
            </a:pPr>
            <a:r>
              <a:rPr lang="en-US" altLang="zh-CN" sz="1800" b="1" dirty="0" smtClean="0">
                <a:solidFill>
                  <a:schemeClr val="bg1"/>
                </a:solidFill>
                <a:latin typeface="微软雅黑" pitchFamily="34" charset="-122"/>
                <a:ea typeface="微软雅黑" pitchFamily="34" charset="-122"/>
              </a:rPr>
              <a:t>2016</a:t>
            </a:r>
            <a:endParaRPr lang="zh-CN" altLang="en-US" sz="1800" b="1" dirty="0">
              <a:solidFill>
                <a:schemeClr val="bg1"/>
              </a:solidFill>
              <a:latin typeface="微软雅黑" pitchFamily="34" charset="-122"/>
              <a:ea typeface="微软雅黑" pitchFamily="34" charset="-122"/>
            </a:endParaRPr>
          </a:p>
        </p:txBody>
      </p:sp>
      <p:sp>
        <p:nvSpPr>
          <p:cNvPr id="20" name="矩形 19"/>
          <p:cNvSpPr>
            <a:spLocks noChangeAspect="1"/>
          </p:cNvSpPr>
          <p:nvPr userDrawn="1"/>
        </p:nvSpPr>
        <p:spPr>
          <a:xfrm>
            <a:off x="7740352" y="1"/>
            <a:ext cx="1403648" cy="652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50000"/>
              </a:lnSpc>
              <a:spcBef>
                <a:spcPts val="0"/>
              </a:spcBef>
              <a:spcAft>
                <a:spcPts val="0"/>
              </a:spcAft>
              <a:defRPr/>
            </a:pPr>
            <a:endParaRPr lang="zh-CN" altLang="en-US" sz="2400"/>
          </a:p>
        </p:txBody>
      </p:sp>
      <p:pic>
        <p:nvPicPr>
          <p:cNvPr id="21" name="Picture 2" descr="Z:\Public Share\人力资源部\6-企划\(新标)公共平台标志应用规范基础版\韵达LOGO（PNG版）.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904435" y="145612"/>
            <a:ext cx="1122597" cy="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22522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7报告型">
    <p:spTree>
      <p:nvGrpSpPr>
        <p:cNvPr id="1" name=""/>
        <p:cNvGrpSpPr/>
        <p:nvPr/>
      </p:nvGrpSpPr>
      <p:grpSpPr>
        <a:xfrm>
          <a:off x="0" y="0"/>
          <a:ext cx="0" cy="0"/>
          <a:chOff x="0" y="0"/>
          <a:chExt cx="0" cy="0"/>
        </a:xfrm>
      </p:grpSpPr>
      <p:pic>
        <p:nvPicPr>
          <p:cNvPr id="5" name="Picture 9" descr="C:\Documents and Settings\Administrator\桌面\素材CNN sccnn.com 388XXC2.jpg"/>
          <p:cNvPicPr>
            <a:picLocks noChangeAspect="1" noChangeArrowheads="1"/>
          </p:cNvPicPr>
          <p:nvPr userDrawn="1"/>
        </p:nvPicPr>
        <p:blipFill>
          <a:blip r:embed="rId2"/>
          <a:srcRect l="1215" t="10843" b="5045"/>
          <a:stretch>
            <a:fillRect/>
          </a:stretch>
        </p:blipFill>
        <p:spPr bwMode="auto">
          <a:xfrm>
            <a:off x="0" y="-52127"/>
            <a:ext cx="9144000" cy="5195627"/>
          </a:xfrm>
          <a:prstGeom prst="rect">
            <a:avLst/>
          </a:prstGeom>
          <a:noFill/>
          <a:ln w="9525">
            <a:noFill/>
            <a:miter lim="800000"/>
            <a:headEnd/>
            <a:tailEnd/>
          </a:ln>
        </p:spPr>
      </p:pic>
      <p:sp>
        <p:nvSpPr>
          <p:cNvPr id="4" name="矩形 3"/>
          <p:cNvSpPr/>
          <p:nvPr userDrawn="1"/>
        </p:nvSpPr>
        <p:spPr bwMode="auto">
          <a:xfrm>
            <a:off x="0" y="102643"/>
            <a:ext cx="9142186" cy="5040857"/>
          </a:xfrm>
          <a:prstGeom prst="rect">
            <a:avLst/>
          </a:prstGeom>
          <a:gradFill>
            <a:gsLst>
              <a:gs pos="74000">
                <a:schemeClr val="bg1">
                  <a:lumMod val="50000"/>
                  <a:alpha val="28000"/>
                </a:schemeClr>
              </a:gs>
              <a:gs pos="0">
                <a:schemeClr val="bg1">
                  <a:lumMod val="9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矩形 1"/>
          <p:cNvSpPr/>
          <p:nvPr userDrawn="1"/>
        </p:nvSpPr>
        <p:spPr>
          <a:xfrm>
            <a:off x="0" y="1060252"/>
            <a:ext cx="9142186" cy="2873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345642" y="439107"/>
            <a:ext cx="4608513" cy="575022"/>
          </a:xfrm>
          <a:prstGeom prst="rect">
            <a:avLst/>
          </a:prstGeom>
        </p:spPr>
        <p:txBody>
          <a:bodyPr/>
          <a:lstStyle>
            <a:lvl1pPr marL="0" indent="0">
              <a:buNone/>
              <a:defRPr b="1">
                <a:solidFill>
                  <a:schemeClr val="tx1"/>
                </a:solidFill>
              </a:defRPr>
            </a:lvl1pPr>
          </a:lstStyle>
          <a:p>
            <a:pPr lvl="0"/>
            <a:r>
              <a:rPr lang="zh-CN" altLang="en-US" dirty="0" smtClean="0"/>
              <a:t>在此输入报告标题</a:t>
            </a:r>
            <a:endParaRPr lang="zh-CN" altLang="en-US" dirty="0"/>
          </a:p>
        </p:txBody>
      </p:sp>
      <p:sp>
        <p:nvSpPr>
          <p:cNvPr id="9" name="文本占位符 8"/>
          <p:cNvSpPr>
            <a:spLocks noGrp="1"/>
          </p:cNvSpPr>
          <p:nvPr>
            <p:ph type="body" sz="quarter" idx="11" hasCustomPrompt="1"/>
          </p:nvPr>
        </p:nvSpPr>
        <p:spPr>
          <a:xfrm>
            <a:off x="395288" y="1067542"/>
            <a:ext cx="2665412" cy="252000"/>
          </a:xfrm>
          <a:prstGeom prst="rect">
            <a:avLst/>
          </a:prstGeom>
        </p:spPr>
        <p:txBody>
          <a:bodyPr/>
          <a:lstStyle>
            <a:lvl1pPr marL="0" indent="0">
              <a:buNone/>
              <a:defRPr sz="1200">
                <a:solidFill>
                  <a:schemeClr val="bg1"/>
                </a:solidFill>
              </a:defRPr>
            </a:lvl1pPr>
          </a:lstStyle>
          <a:p>
            <a:pPr lvl="0"/>
            <a:r>
              <a:rPr lang="zh-CN" altLang="en-US" dirty="0" smtClean="0"/>
              <a:t>单击此处添加副标题</a:t>
            </a:r>
            <a:endParaRPr lang="zh-CN" altLang="en-US" dirty="0"/>
          </a:p>
        </p:txBody>
      </p:sp>
      <p:pic>
        <p:nvPicPr>
          <p:cNvPr id="10" name="Picture 2" descr="Z:\Public Share\人力资源部\6-企划\(新标)公共平台标志应用规范基础版\韵达LOGO（PNG版）.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17735" y="241409"/>
            <a:ext cx="1736781" cy="61255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0" y="1018747"/>
            <a:ext cx="9142186"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12"/>
          <p:cNvPicPr>
            <a:picLocks noChangeAspect="1" noChangeArrowheads="1"/>
          </p:cNvPicPr>
          <p:nvPr userDrawn="1"/>
        </p:nvPicPr>
        <p:blipFill>
          <a:blip r:embed="rId4"/>
          <a:srcRect/>
          <a:stretch>
            <a:fillRect/>
          </a:stretch>
        </p:blipFill>
        <p:spPr bwMode="auto">
          <a:xfrm>
            <a:off x="1259633" y="-56203"/>
            <a:ext cx="7200800" cy="5193843"/>
          </a:xfrm>
          <a:prstGeom prst="rect">
            <a:avLst/>
          </a:prstGeom>
          <a:noFill/>
          <a:ln w="9525">
            <a:noFill/>
            <a:miter lim="800000"/>
            <a:headEnd/>
            <a:tailEnd/>
          </a:ln>
        </p:spPr>
      </p:pic>
    </p:spTree>
    <p:extLst>
      <p:ext uri="{BB962C8B-B14F-4D97-AF65-F5344CB8AC3E}">
        <p14:creationId xmlns:p14="http://schemas.microsoft.com/office/powerpoint/2010/main" val="42550995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版式1">
    <p:bg>
      <p:bgPr>
        <a:pattFill prst="pct30">
          <a:fgClr>
            <a:schemeClr val="tx1">
              <a:lumMod val="75000"/>
              <a:lumOff val="25000"/>
            </a:schemeClr>
          </a:fgClr>
          <a:bgClr>
            <a:schemeClr val="tx1"/>
          </a:bgClr>
        </a:patt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5025" y="1035699"/>
            <a:ext cx="747395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217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ppt_x</p:attrName>
                                        </p:attrNameLst>
                                      </p:cBhvr>
                                      <p:tavLst>
                                        <p:tav tm="0">
                                          <p:val>
                                            <p:strVal val="#ppt_x"/>
                                          </p:val>
                                        </p:tav>
                                        <p:tav tm="100000">
                                          <p:val>
                                            <p:strVal val="#ppt_x"/>
                                          </p:val>
                                        </p:tav>
                                      </p:tavLst>
                                    </p:anim>
                                    <p:anim calcmode="lin" valueType="num">
                                      <p:cBhvr>
                                        <p:cTn id="9"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底版式2">
    <p:bg>
      <p:bgPr>
        <a:pattFill prst="weave">
          <a:fgClr>
            <a:schemeClr val="tx1">
              <a:lumMod val="75000"/>
              <a:lumOff val="25000"/>
            </a:schemeClr>
          </a:fgClr>
          <a:bgClr>
            <a:srgbClr val="161616"/>
          </a:bgClr>
        </a:pattFill>
        <a:effectLst/>
      </p:bgPr>
    </p:bg>
    <p:spTree>
      <p:nvGrpSpPr>
        <p:cNvPr id="1" name=""/>
        <p:cNvGrpSpPr/>
        <p:nvPr/>
      </p:nvGrpSpPr>
      <p:grpSpPr>
        <a:xfrm>
          <a:off x="0" y="0"/>
          <a:ext cx="0" cy="0"/>
          <a:chOff x="0" y="0"/>
          <a:chExt cx="0" cy="0"/>
        </a:xfrm>
      </p:grpSpPr>
      <p:sp>
        <p:nvSpPr>
          <p:cNvPr id="3" name="TextBox 2"/>
          <p:cNvSpPr txBox="1"/>
          <p:nvPr userDrawn="1"/>
        </p:nvSpPr>
        <p:spPr>
          <a:xfrm>
            <a:off x="1259632" y="1578154"/>
            <a:ext cx="6408712" cy="1569660"/>
          </a:xfrm>
          <a:prstGeom prst="rect">
            <a:avLst/>
          </a:prstGeom>
          <a:noFill/>
        </p:spPr>
        <p:txBody>
          <a:bodyPr wrap="square" rtlCol="0">
            <a:spAutoFit/>
          </a:bodyPr>
          <a:lstStyle/>
          <a:p>
            <a:pPr algn="ctr"/>
            <a:r>
              <a:rPr lang="en-US" altLang="zh-CN" sz="9600" b="1" dirty="0" smtClean="0">
                <a:solidFill>
                  <a:schemeClr val="tx2"/>
                </a:solidFill>
                <a:latin typeface="GungsuhChe" panose="02030609000101010101" pitchFamily="49" charset="-127"/>
                <a:ea typeface="GungsuhChe" panose="02030609000101010101" pitchFamily="49" charset="-127"/>
              </a:rPr>
              <a:t>THANK YOU</a:t>
            </a:r>
            <a:endParaRPr lang="zh-CN" altLang="en-US" sz="9600" b="1" dirty="0">
              <a:solidFill>
                <a:schemeClr val="tx2"/>
              </a:solidFill>
              <a:latin typeface="GungsuhChe" panose="02030609000101010101" pitchFamily="49" charset="-127"/>
              <a:ea typeface="GungsuhChe" panose="02030609000101010101" pitchFamily="49" charset="-127"/>
            </a:endParaRPr>
          </a:p>
        </p:txBody>
      </p:sp>
      <p:cxnSp>
        <p:nvCxnSpPr>
          <p:cNvPr id="5" name="直接连接符 4"/>
          <p:cNvCxnSpPr/>
          <p:nvPr userDrawn="1"/>
        </p:nvCxnSpPr>
        <p:spPr>
          <a:xfrm>
            <a:off x="1642641" y="3043904"/>
            <a:ext cx="249731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860032" y="1809377"/>
            <a:ext cx="237626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1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200"/>
                                        <p:tgtEl>
                                          <p:spTgt spid="7"/>
                                        </p:tgtEl>
                                      </p:cBhvr>
                                    </p:animEffect>
                                  </p:childTnLst>
                                </p:cTn>
                              </p:par>
                            </p:childTnLst>
                          </p:cTn>
                        </p:par>
                        <p:par>
                          <p:cTn id="11" fill="hold">
                            <p:stCondLst>
                              <p:cond delay="200"/>
                            </p:stCondLst>
                            <p:childTnLst>
                              <p:par>
                                <p:cTn id="12" presetID="16" presetClass="entr" presetSubtype="21"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85" r:id="rId2"/>
    <p:sldLayoutId id="2147483693" r:id="rId3"/>
    <p:sldLayoutId id="2147483694" r:id="rId4"/>
    <p:sldLayoutId id="2147483698" r:id="rId5"/>
    <p:sldLayoutId id="2147483696" r:id="rId6"/>
    <p:sldLayoutId id="2147483697" r:id="rId7"/>
    <p:sldLayoutId id="2147483666" r:id="rId8"/>
    <p:sldLayoutId id="2147483690" r:id="rId9"/>
    <p:sldLayoutId id="2147483668" r:id="rId10"/>
    <p:sldLayoutId id="2147483677" r:id="rId11"/>
    <p:sldLayoutId id="2147483678"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806289"/>
      </p:ext>
    </p:extLst>
  </p:cSld>
  <p:clrMap bg1="lt1" tx1="dk1" bg2="lt2" tx2="dk2" accent1="accent1" accent2="accent2" accent3="accent3" accent4="accent4" accent5="accent5" accent6="accent6" hlink="hlink" folHlink="folHlink"/>
  <p:sldLayoutIdLst>
    <p:sldLayoutId id="2147483725" r:id="rId1"/>
    <p:sldLayoutId id="2147483722" r:id="rId2"/>
    <p:sldLayoutId id="2147483723" r:id="rId3"/>
    <p:sldLayoutId id="2147483726" r:id="rId4"/>
    <p:sldLayoutId id="2147483727"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8549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4" r:id="rId3"/>
    <p:sldLayoutId id="2147483713" r:id="rId4"/>
    <p:sldLayoutId id="2147483714" r:id="rId5"/>
    <p:sldLayoutId id="2147483715" r:id="rId6"/>
    <p:sldLayoutId id="2147483716" r:id="rId7"/>
    <p:sldLayoutId id="2147483717" r:id="rId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02885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26" Type="http://schemas.openxmlformats.org/officeDocument/2006/relationships/tags" Target="../tags/tag123.xml"/><Relationship Id="rId3" Type="http://schemas.openxmlformats.org/officeDocument/2006/relationships/tags" Target="../tags/tag100.xml"/><Relationship Id="rId21" Type="http://schemas.openxmlformats.org/officeDocument/2006/relationships/tags" Target="../tags/tag118.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5" Type="http://schemas.openxmlformats.org/officeDocument/2006/relationships/tags" Target="../tags/tag122.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tags" Target="../tags/tag117.xml"/><Relationship Id="rId29" Type="http://schemas.openxmlformats.org/officeDocument/2006/relationships/tags" Target="../tags/tag126.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24" Type="http://schemas.openxmlformats.org/officeDocument/2006/relationships/tags" Target="../tags/tag121.xml"/><Relationship Id="rId32" Type="http://schemas.openxmlformats.org/officeDocument/2006/relationships/slideLayout" Target="../slideLayouts/slideLayout17.xml"/><Relationship Id="rId5" Type="http://schemas.openxmlformats.org/officeDocument/2006/relationships/tags" Target="../tags/tag102.xml"/><Relationship Id="rId15" Type="http://schemas.openxmlformats.org/officeDocument/2006/relationships/tags" Target="../tags/tag112.xml"/><Relationship Id="rId23" Type="http://schemas.openxmlformats.org/officeDocument/2006/relationships/tags" Target="../tags/tag120.xml"/><Relationship Id="rId28" Type="http://schemas.openxmlformats.org/officeDocument/2006/relationships/tags" Target="../tags/tag125.xml"/><Relationship Id="rId10" Type="http://schemas.openxmlformats.org/officeDocument/2006/relationships/tags" Target="../tags/tag107.xml"/><Relationship Id="rId19" Type="http://schemas.openxmlformats.org/officeDocument/2006/relationships/tags" Target="../tags/tag116.xml"/><Relationship Id="rId31" Type="http://schemas.openxmlformats.org/officeDocument/2006/relationships/tags" Target="../tags/tag128.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 Id="rId22" Type="http://schemas.openxmlformats.org/officeDocument/2006/relationships/tags" Target="../tags/tag119.xml"/><Relationship Id="rId27" Type="http://schemas.openxmlformats.org/officeDocument/2006/relationships/tags" Target="../tags/tag124.xml"/><Relationship Id="rId30" Type="http://schemas.openxmlformats.org/officeDocument/2006/relationships/tags" Target="../tags/tag127.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139952" y="1996331"/>
            <a:ext cx="4896544" cy="719435"/>
          </a:xfrm>
        </p:spPr>
        <p:txBody>
          <a:bodyPr/>
          <a:lstStyle/>
          <a:p>
            <a:pPr algn="ctr"/>
            <a:r>
              <a:rPr lang="zh-CN" altLang="en-US" dirty="0" smtClean="0"/>
              <a:t>通讯费用管理系统</a:t>
            </a:r>
            <a:endParaRPr lang="zh-CN" altLang="en-US" dirty="0"/>
          </a:p>
        </p:txBody>
      </p:sp>
      <p:sp>
        <p:nvSpPr>
          <p:cNvPr id="3" name="文本占位符 2"/>
          <p:cNvSpPr>
            <a:spLocks noGrp="1"/>
          </p:cNvSpPr>
          <p:nvPr>
            <p:ph type="body" sz="quarter" idx="11"/>
          </p:nvPr>
        </p:nvSpPr>
        <p:spPr>
          <a:xfrm>
            <a:off x="6372200" y="2787774"/>
            <a:ext cx="2304256" cy="288000"/>
          </a:xfrm>
        </p:spPr>
        <p:txBody>
          <a:bodyPr/>
          <a:lstStyle/>
          <a:p>
            <a:r>
              <a:rPr lang="zh-CN" altLang="en-US" dirty="0"/>
              <a:t>开发</a:t>
            </a:r>
            <a:r>
              <a:rPr lang="zh-CN" altLang="en-US" dirty="0" smtClean="0"/>
              <a:t>：信息与流程管理部</a:t>
            </a:r>
            <a:endParaRPr lang="zh-CN" altLang="en-US" dirty="0"/>
          </a:p>
        </p:txBody>
      </p:sp>
    </p:spTree>
    <p:extLst>
      <p:ext uri="{BB962C8B-B14F-4D97-AF65-F5344CB8AC3E}">
        <p14:creationId xmlns:p14="http://schemas.microsoft.com/office/powerpoint/2010/main" val="2744802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隶书" panose="02010509060101010101" pitchFamily="49" charset="-122"/>
                <a:ea typeface="隶书" panose="02010509060101010101" pitchFamily="49" charset="-122"/>
              </a:rPr>
              <a:t>3</a:t>
            </a:r>
            <a:r>
              <a:rPr lang="zh-CN" altLang="en-US" dirty="0" smtClean="0">
                <a:latin typeface="隶书" panose="02010509060101010101" pitchFamily="49" charset="-122"/>
                <a:ea typeface="隶书" panose="02010509060101010101" pitchFamily="49" charset="-122"/>
              </a:rPr>
              <a:t>、上传最终模版</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6" name="矩形 5"/>
          <p:cNvSpPr/>
          <p:nvPr/>
        </p:nvSpPr>
        <p:spPr>
          <a:xfrm>
            <a:off x="323528" y="1360337"/>
            <a:ext cx="792088"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31640" y="132433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8" name="直接箭头连接符 7"/>
          <p:cNvCxnSpPr>
            <a:stCxn id="7" idx="2"/>
          </p:cNvCxnSpPr>
          <p:nvPr/>
        </p:nvCxnSpPr>
        <p:spPr>
          <a:xfrm flipH="1">
            <a:off x="1115616" y="1432345"/>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8683" y="1100372"/>
            <a:ext cx="504056" cy="1519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82699" y="732382"/>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14" name="直接箭头连接符 13"/>
          <p:cNvCxnSpPr>
            <a:stCxn id="13" idx="4"/>
            <a:endCxn id="12" idx="0"/>
          </p:cNvCxnSpPr>
          <p:nvPr/>
        </p:nvCxnSpPr>
        <p:spPr>
          <a:xfrm>
            <a:off x="1390711" y="948406"/>
            <a:ext cx="0" cy="151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552220" y="122155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24" name="直接箭头连接符 23"/>
          <p:cNvCxnSpPr>
            <a:stCxn id="23" idx="2"/>
          </p:cNvCxnSpPr>
          <p:nvPr/>
        </p:nvCxnSpPr>
        <p:spPr>
          <a:xfrm flipH="1">
            <a:off x="6336196" y="1329566"/>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293858" y="136033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26" name="直接箭头连接符 25"/>
          <p:cNvCxnSpPr/>
          <p:nvPr/>
        </p:nvCxnSpPr>
        <p:spPr>
          <a:xfrm>
            <a:off x="3509882" y="1468349"/>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6552220" y="155489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31" name="直接箭头连接符 30"/>
          <p:cNvCxnSpPr>
            <a:stCxn id="30" idx="2"/>
          </p:cNvCxnSpPr>
          <p:nvPr/>
        </p:nvCxnSpPr>
        <p:spPr>
          <a:xfrm flipH="1">
            <a:off x="6336196" y="1662908"/>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275856" y="2197555"/>
            <a:ext cx="6336704" cy="1277273"/>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上传最终模版</a:t>
            </a:r>
            <a:r>
              <a:rPr lang="en-US" altLang="zh-CN" sz="1100" dirty="0" smtClean="0">
                <a:solidFill>
                  <a:srgbClr val="FF0000"/>
                </a:solidFill>
              </a:rPr>
              <a:t>]</a:t>
            </a:r>
          </a:p>
          <a:p>
            <a:r>
              <a:rPr lang="en-US" altLang="zh-CN" sz="1100" dirty="0" smtClean="0">
                <a:solidFill>
                  <a:srgbClr val="FF0000"/>
                </a:solidFill>
              </a:rPr>
              <a:t>2</a:t>
            </a:r>
            <a:r>
              <a:rPr lang="zh-CN" altLang="en-US" sz="1100" dirty="0" smtClean="0">
                <a:solidFill>
                  <a:srgbClr val="FF0000"/>
                </a:solidFill>
              </a:rPr>
              <a:t>，点击选项卡的</a:t>
            </a:r>
            <a:r>
              <a:rPr lang="en-US" altLang="zh-CN" sz="1100" dirty="0" smtClean="0">
                <a:solidFill>
                  <a:srgbClr val="FF0000"/>
                </a:solidFill>
              </a:rPr>
              <a:t>[</a:t>
            </a:r>
            <a:r>
              <a:rPr lang="zh-CN" altLang="en-US" sz="1100" dirty="0" smtClean="0">
                <a:solidFill>
                  <a:srgbClr val="FF0000"/>
                </a:solidFill>
              </a:rPr>
              <a:t>上</a:t>
            </a:r>
            <a:r>
              <a:rPr lang="zh-CN" altLang="en-US" sz="1100" dirty="0">
                <a:solidFill>
                  <a:srgbClr val="FF0000"/>
                </a:solidFill>
              </a:rPr>
              <a:t>传最终模</a:t>
            </a:r>
            <a:r>
              <a:rPr lang="zh-CN" altLang="en-US" sz="1100" dirty="0" smtClean="0">
                <a:solidFill>
                  <a:srgbClr val="FF0000"/>
                </a:solidFill>
              </a:rPr>
              <a:t>版</a:t>
            </a:r>
            <a:r>
              <a:rPr lang="en-US" altLang="zh-CN" sz="1100" dirty="0" smtClean="0">
                <a:solidFill>
                  <a:srgbClr val="FF0000"/>
                </a:solidFill>
              </a:rPr>
              <a:t>]</a:t>
            </a:r>
          </a:p>
          <a:p>
            <a:r>
              <a:rPr lang="en-US" altLang="zh-CN" sz="1100" dirty="0" smtClean="0">
                <a:solidFill>
                  <a:srgbClr val="FF0000"/>
                </a:solidFill>
              </a:rPr>
              <a:t>3</a:t>
            </a:r>
            <a:r>
              <a:rPr lang="zh-CN" altLang="en-US" sz="1100" dirty="0" smtClean="0">
                <a:solidFill>
                  <a:srgbClr val="FF0000"/>
                </a:solidFill>
              </a:rPr>
              <a:t>，选择模版文件</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，输入时间</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上</a:t>
            </a:r>
            <a:r>
              <a:rPr lang="zh-CN" altLang="en-US" sz="1100" dirty="0">
                <a:solidFill>
                  <a:srgbClr val="FF0000"/>
                </a:solidFill>
              </a:rPr>
              <a:t>传最终模</a:t>
            </a:r>
            <a:r>
              <a:rPr lang="zh-CN" altLang="en-US" sz="1100" dirty="0" smtClean="0">
                <a:solidFill>
                  <a:srgbClr val="FF0000"/>
                </a:solidFill>
              </a:rPr>
              <a:t>版</a:t>
            </a:r>
            <a:r>
              <a:rPr lang="en-US" altLang="zh-CN" sz="1100" dirty="0" smtClean="0">
                <a:solidFill>
                  <a:srgbClr val="FF0000"/>
                </a:solidFill>
              </a:rPr>
              <a:t>]</a:t>
            </a:r>
          </a:p>
          <a:p>
            <a:endParaRPr lang="en-US" altLang="zh-CN" sz="1100" dirty="0">
              <a:solidFill>
                <a:srgbClr val="FF0000"/>
              </a:solidFill>
            </a:endParaRPr>
          </a:p>
          <a:p>
            <a:r>
              <a:rPr lang="zh-CN" altLang="en-US" sz="1100" dirty="0" smtClean="0">
                <a:solidFill>
                  <a:srgbClr val="FF0000"/>
                </a:solidFill>
              </a:rPr>
              <a:t>注意时间必须上传源数据的时间保持一致。</a:t>
            </a:r>
            <a:endParaRPr lang="zh-CN" altLang="en-US" sz="1100" dirty="0">
              <a:solidFill>
                <a:srgbClr val="FF0000"/>
              </a:solidFill>
            </a:endParaRPr>
          </a:p>
        </p:txBody>
      </p:sp>
    </p:spTree>
    <p:extLst>
      <p:ext uri="{BB962C8B-B14F-4D97-AF65-F5344CB8AC3E}">
        <p14:creationId xmlns:p14="http://schemas.microsoft.com/office/powerpoint/2010/main" val="3363956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隶书" panose="02010509060101010101" pitchFamily="49" charset="-122"/>
                <a:ea typeface="隶书" panose="02010509060101010101" pitchFamily="49" charset="-122"/>
              </a:rPr>
              <a:t>4</a:t>
            </a:r>
            <a:r>
              <a:rPr lang="zh-CN" altLang="en-US" dirty="0" smtClean="0">
                <a:latin typeface="隶书" panose="02010509060101010101" pitchFamily="49" charset="-122"/>
                <a:ea typeface="隶书" panose="02010509060101010101" pitchFamily="49" charset="-122"/>
              </a:rPr>
              <a:t>、选择最终模版</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323528" y="1360337"/>
            <a:ext cx="792088"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331640" y="132433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a:stCxn id="5" idx="2"/>
          </p:cNvCxnSpPr>
          <p:nvPr/>
        </p:nvCxnSpPr>
        <p:spPr>
          <a:xfrm flipH="1">
            <a:off x="1115616" y="1432345"/>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619672" y="1087149"/>
            <a:ext cx="504056" cy="1519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763688" y="699542"/>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9" name="直接箭头连接符 8"/>
          <p:cNvCxnSpPr>
            <a:stCxn id="8" idx="4"/>
            <a:endCxn id="7" idx="0"/>
          </p:cNvCxnSpPr>
          <p:nvPr/>
        </p:nvCxnSpPr>
        <p:spPr>
          <a:xfrm>
            <a:off x="1871700" y="915566"/>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021796" y="116199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12" name="直接箭头连接符 11"/>
          <p:cNvCxnSpPr>
            <a:stCxn id="11" idx="2"/>
          </p:cNvCxnSpPr>
          <p:nvPr/>
        </p:nvCxnSpPr>
        <p:spPr>
          <a:xfrm flipH="1">
            <a:off x="4805772" y="1270003"/>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293858" y="136033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14" name="直接箭头连接符 13"/>
          <p:cNvCxnSpPr/>
          <p:nvPr/>
        </p:nvCxnSpPr>
        <p:spPr>
          <a:xfrm>
            <a:off x="3509882" y="1468349"/>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552220" y="155489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16" name="直接箭头连接符 15"/>
          <p:cNvCxnSpPr>
            <a:stCxn id="15" idx="2"/>
          </p:cNvCxnSpPr>
          <p:nvPr/>
        </p:nvCxnSpPr>
        <p:spPr>
          <a:xfrm flipH="1">
            <a:off x="6336196" y="1662908"/>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275856" y="2197555"/>
            <a:ext cx="6336704" cy="1277273"/>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上传最终模版</a:t>
            </a:r>
            <a:r>
              <a:rPr lang="en-US" altLang="zh-CN" sz="1100" dirty="0" smtClean="0">
                <a:solidFill>
                  <a:srgbClr val="FF0000"/>
                </a:solidFill>
              </a:rPr>
              <a:t>]</a:t>
            </a:r>
          </a:p>
          <a:p>
            <a:r>
              <a:rPr lang="en-US" altLang="zh-CN" sz="1100" dirty="0" smtClean="0">
                <a:solidFill>
                  <a:srgbClr val="FF0000"/>
                </a:solidFill>
              </a:rPr>
              <a:t>2</a:t>
            </a:r>
            <a:r>
              <a:rPr lang="zh-CN" altLang="en-US" sz="1100" dirty="0" smtClean="0">
                <a:solidFill>
                  <a:srgbClr val="FF0000"/>
                </a:solidFill>
              </a:rPr>
              <a:t>，点击选项卡的</a:t>
            </a:r>
            <a:r>
              <a:rPr lang="en-US" altLang="zh-CN" sz="1100" dirty="0" smtClean="0">
                <a:solidFill>
                  <a:srgbClr val="FF0000"/>
                </a:solidFill>
              </a:rPr>
              <a:t>[</a:t>
            </a:r>
            <a:r>
              <a:rPr lang="zh-CN" altLang="en-US" sz="1100" dirty="0" smtClean="0">
                <a:solidFill>
                  <a:srgbClr val="FF0000"/>
                </a:solidFill>
              </a:rPr>
              <a:t>选择最终</a:t>
            </a:r>
            <a:r>
              <a:rPr lang="zh-CN" altLang="en-US" sz="1100" dirty="0">
                <a:solidFill>
                  <a:srgbClr val="FF0000"/>
                </a:solidFill>
              </a:rPr>
              <a:t>模</a:t>
            </a:r>
            <a:r>
              <a:rPr lang="zh-CN" altLang="en-US" sz="1100" dirty="0" smtClean="0">
                <a:solidFill>
                  <a:srgbClr val="FF0000"/>
                </a:solidFill>
              </a:rPr>
              <a:t>版</a:t>
            </a:r>
            <a:r>
              <a:rPr lang="en-US" altLang="zh-CN" sz="1100" dirty="0" smtClean="0">
                <a:solidFill>
                  <a:srgbClr val="FF0000"/>
                </a:solidFill>
              </a:rPr>
              <a:t>]</a:t>
            </a:r>
          </a:p>
          <a:p>
            <a:r>
              <a:rPr lang="en-US" altLang="zh-CN" sz="1100" dirty="0" smtClean="0">
                <a:solidFill>
                  <a:srgbClr val="FF0000"/>
                </a:solidFill>
              </a:rPr>
              <a:t>3</a:t>
            </a:r>
            <a:r>
              <a:rPr lang="zh-CN" altLang="en-US" sz="1100" dirty="0" smtClean="0">
                <a:solidFill>
                  <a:srgbClr val="FF0000"/>
                </a:solidFill>
              </a:rPr>
              <a:t>，在下拉列表里选择一个模版</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，输入时间</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确定选择</a:t>
            </a:r>
            <a:r>
              <a:rPr lang="en-US" altLang="zh-CN" sz="1100" dirty="0" smtClean="0">
                <a:solidFill>
                  <a:srgbClr val="FF0000"/>
                </a:solidFill>
              </a:rPr>
              <a:t>]</a:t>
            </a:r>
          </a:p>
          <a:p>
            <a:endParaRPr lang="en-US" altLang="zh-CN" sz="1100" dirty="0">
              <a:solidFill>
                <a:srgbClr val="FF0000"/>
              </a:solidFill>
            </a:endParaRPr>
          </a:p>
          <a:p>
            <a:r>
              <a:rPr lang="zh-CN" altLang="en-US" sz="1100" dirty="0" smtClean="0">
                <a:solidFill>
                  <a:srgbClr val="FF0000"/>
                </a:solidFill>
              </a:rPr>
              <a:t>注意时间必须上传源数据的时间保持一致。</a:t>
            </a:r>
            <a:endParaRPr lang="zh-CN" altLang="en-US" sz="1100" dirty="0">
              <a:solidFill>
                <a:srgbClr val="FF0000"/>
              </a:solidFill>
            </a:endParaRPr>
          </a:p>
        </p:txBody>
      </p:sp>
    </p:spTree>
    <p:extLst>
      <p:ext uri="{BB962C8B-B14F-4D97-AF65-F5344CB8AC3E}">
        <p14:creationId xmlns:p14="http://schemas.microsoft.com/office/powerpoint/2010/main" val="4240893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隶书" panose="02010509060101010101" pitchFamily="49" charset="-122"/>
                <a:ea typeface="隶书" panose="02010509060101010101" pitchFamily="49" charset="-122"/>
              </a:rPr>
              <a:t>5</a:t>
            </a:r>
            <a:r>
              <a:rPr lang="zh-CN" altLang="en-US" dirty="0" smtClean="0">
                <a:latin typeface="隶书" panose="02010509060101010101" pitchFamily="49" charset="-122"/>
                <a:ea typeface="隶书" panose="02010509060101010101" pitchFamily="49" charset="-122"/>
              </a:rPr>
              <a:t>、导出数据与文件</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7" name="矩形 6"/>
          <p:cNvSpPr/>
          <p:nvPr/>
        </p:nvSpPr>
        <p:spPr>
          <a:xfrm>
            <a:off x="251520" y="1203598"/>
            <a:ext cx="93610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71600" y="81295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19" name="直接箭头连接符 18"/>
          <p:cNvCxnSpPr>
            <a:stCxn id="18" idx="4"/>
          </p:cNvCxnSpPr>
          <p:nvPr/>
        </p:nvCxnSpPr>
        <p:spPr>
          <a:xfrm>
            <a:off x="1079612" y="1028977"/>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23528" y="1360337"/>
            <a:ext cx="792088"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331640" y="132433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22" name="直接箭头连接符 21"/>
          <p:cNvCxnSpPr>
            <a:stCxn id="21" idx="2"/>
          </p:cNvCxnSpPr>
          <p:nvPr/>
        </p:nvCxnSpPr>
        <p:spPr>
          <a:xfrm flipH="1">
            <a:off x="1115616" y="1432345"/>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868144" y="1199905"/>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24" name="直接箭头连接符 23"/>
          <p:cNvCxnSpPr>
            <a:stCxn id="23" idx="2"/>
          </p:cNvCxnSpPr>
          <p:nvPr/>
        </p:nvCxnSpPr>
        <p:spPr>
          <a:xfrm flipH="1">
            <a:off x="5652120" y="1307917"/>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275856" y="1415929"/>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26" name="直接箭头连接符 25"/>
          <p:cNvCxnSpPr/>
          <p:nvPr/>
        </p:nvCxnSpPr>
        <p:spPr>
          <a:xfrm>
            <a:off x="3491880" y="1523941"/>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516216" y="161048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28" name="直接箭头连接符 27"/>
          <p:cNvCxnSpPr>
            <a:stCxn id="27" idx="2"/>
          </p:cNvCxnSpPr>
          <p:nvPr/>
        </p:nvCxnSpPr>
        <p:spPr>
          <a:xfrm flipH="1">
            <a:off x="6300192" y="1718500"/>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275856" y="178390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6</a:t>
            </a:r>
            <a:endParaRPr lang="zh-CN" altLang="en-US" dirty="0">
              <a:ln>
                <a:solidFill>
                  <a:srgbClr val="FF0000"/>
                </a:solidFill>
              </a:ln>
              <a:solidFill>
                <a:srgbClr val="FF0000"/>
              </a:solidFill>
            </a:endParaRPr>
          </a:p>
        </p:txBody>
      </p:sp>
      <p:cxnSp>
        <p:nvCxnSpPr>
          <p:cNvPr id="30" name="直接箭头连接符 29"/>
          <p:cNvCxnSpPr/>
          <p:nvPr/>
        </p:nvCxnSpPr>
        <p:spPr>
          <a:xfrm>
            <a:off x="3491880" y="1891918"/>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187624" y="1999930"/>
            <a:ext cx="1944216" cy="2516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223628" y="2699196"/>
            <a:ext cx="1836204" cy="1615827"/>
          </a:xfrm>
          <a:prstGeom prst="rect">
            <a:avLst/>
          </a:prstGeom>
          <a:noFill/>
        </p:spPr>
        <p:txBody>
          <a:bodyPr wrap="square" rtlCol="0">
            <a:spAutoFit/>
          </a:bodyPr>
          <a:lstStyle/>
          <a:p>
            <a:pPr algn="ctr"/>
            <a:r>
              <a:rPr lang="zh-CN" altLang="en-US" sz="1100" dirty="0" smtClean="0">
                <a:solidFill>
                  <a:srgbClr val="FF0000"/>
                </a:solidFill>
              </a:rPr>
              <a:t>输出结果栏</a:t>
            </a:r>
            <a:endParaRPr lang="en-US" altLang="zh-CN" sz="1100" dirty="0" smtClean="0">
              <a:solidFill>
                <a:srgbClr val="FF0000"/>
              </a:solidFill>
            </a:endParaRPr>
          </a:p>
          <a:p>
            <a:endParaRPr lang="en-US" altLang="zh-CN" sz="1100" dirty="0" smtClean="0">
              <a:solidFill>
                <a:srgbClr val="FF0000"/>
              </a:solidFill>
            </a:endParaRPr>
          </a:p>
          <a:p>
            <a:r>
              <a:rPr lang="en-US" altLang="zh-CN" sz="1100" dirty="0">
                <a:solidFill>
                  <a:srgbClr val="FF0000"/>
                </a:solidFill>
              </a:rPr>
              <a:t> </a:t>
            </a:r>
            <a:r>
              <a:rPr lang="en-US" altLang="zh-CN" sz="1100" dirty="0" smtClean="0">
                <a:solidFill>
                  <a:srgbClr val="FF0000"/>
                </a:solidFill>
              </a:rPr>
              <a:t>   </a:t>
            </a:r>
            <a:r>
              <a:rPr lang="zh-CN" altLang="en-US" sz="1100" dirty="0" smtClean="0">
                <a:solidFill>
                  <a:srgbClr val="FF0000"/>
                </a:solidFill>
              </a:rPr>
              <a:t>输出结果显示的是数据处理时发生异常的数据，一般情况下是处理失败。</a:t>
            </a:r>
            <a:endParaRPr lang="en-US" altLang="zh-CN" sz="1100" dirty="0" smtClean="0">
              <a:solidFill>
                <a:srgbClr val="FF0000"/>
              </a:solidFill>
            </a:endParaRPr>
          </a:p>
          <a:p>
            <a:r>
              <a:rPr lang="zh-CN" altLang="en-US" sz="1100" dirty="0" smtClean="0">
                <a:solidFill>
                  <a:srgbClr val="FF0000"/>
                </a:solidFill>
              </a:rPr>
              <a:t>    比如：图中的结果的意思是电信和移动汇总表各有一条数据，可以通过显示的设备号进行查询。</a:t>
            </a:r>
            <a:endParaRPr lang="zh-CN" altLang="en-US" sz="1100" dirty="0">
              <a:solidFill>
                <a:srgbClr val="FF0000"/>
              </a:solidFill>
            </a:endParaRPr>
          </a:p>
        </p:txBody>
      </p:sp>
      <p:sp>
        <p:nvSpPr>
          <p:cNvPr id="33" name="文本框 32"/>
          <p:cNvSpPr txBox="1"/>
          <p:nvPr/>
        </p:nvSpPr>
        <p:spPr>
          <a:xfrm>
            <a:off x="3275856" y="2387633"/>
            <a:ext cx="6336704" cy="1446550"/>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数据导出</a:t>
            </a:r>
            <a:r>
              <a:rPr lang="en-US" altLang="zh-CN" sz="1100" dirty="0" smtClean="0">
                <a:solidFill>
                  <a:srgbClr val="FF0000"/>
                </a:solidFill>
              </a:rPr>
              <a:t>]</a:t>
            </a:r>
            <a:r>
              <a:rPr lang="zh-CN" altLang="en-US" sz="1100" dirty="0" smtClean="0">
                <a:solidFill>
                  <a:srgbClr val="FF0000"/>
                </a:solidFill>
              </a:rPr>
              <a:t>，展开菜单。</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导出数据与文件</a:t>
            </a:r>
            <a:r>
              <a:rPr lang="en-US" altLang="zh-CN" sz="1100" dirty="0" smtClean="0">
                <a:solidFill>
                  <a:srgbClr val="FF0000"/>
                </a:solidFill>
              </a:rPr>
              <a:t>]</a:t>
            </a:r>
          </a:p>
          <a:p>
            <a:r>
              <a:rPr lang="en-US" altLang="zh-CN" sz="1100" dirty="0" smtClean="0">
                <a:solidFill>
                  <a:srgbClr val="FF0000"/>
                </a:solidFill>
              </a:rPr>
              <a:t>3</a:t>
            </a:r>
            <a:r>
              <a:rPr lang="zh-CN" altLang="en-US" sz="1100" dirty="0" smtClean="0">
                <a:solidFill>
                  <a:srgbClr val="FF0000"/>
                </a:solidFill>
              </a:rPr>
              <a:t>，输入时间，注意时间要和上传的时间保持一致。</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处理数据</a:t>
            </a:r>
            <a:r>
              <a:rPr lang="en-US" altLang="zh-CN" sz="1100" dirty="0" smtClean="0">
                <a:solidFill>
                  <a:srgbClr val="FF0000"/>
                </a:solidFill>
              </a:rPr>
              <a:t>]</a:t>
            </a:r>
            <a:r>
              <a:rPr lang="zh-CN" altLang="en-US" sz="1100" dirty="0" smtClean="0">
                <a:solidFill>
                  <a:srgbClr val="FF0000"/>
                </a:solidFill>
              </a:rPr>
              <a:t>，输出结果栏里会显示处理结果。</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生成文件</a:t>
            </a:r>
            <a:r>
              <a:rPr lang="en-US" altLang="zh-CN" sz="1100" dirty="0" smtClean="0">
                <a:solidFill>
                  <a:srgbClr val="FF0000"/>
                </a:solidFill>
              </a:rPr>
              <a:t>]</a:t>
            </a:r>
            <a:endParaRPr lang="en-US" altLang="zh-CN" sz="1100" dirty="0">
              <a:solidFill>
                <a:srgbClr val="FF0000"/>
              </a:solidFill>
            </a:endParaRPr>
          </a:p>
          <a:p>
            <a:r>
              <a:rPr lang="en-US" altLang="zh-CN" sz="1100" dirty="0" smtClean="0">
                <a:solidFill>
                  <a:srgbClr val="FF0000"/>
                </a:solidFill>
              </a:rPr>
              <a:t>6</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下载文件</a:t>
            </a:r>
            <a:r>
              <a:rPr lang="en-US" altLang="zh-CN" sz="1100" dirty="0" smtClean="0">
                <a:solidFill>
                  <a:srgbClr val="FF0000"/>
                </a:solidFill>
              </a:rPr>
              <a:t>]</a:t>
            </a:r>
            <a:r>
              <a:rPr lang="zh-CN" altLang="en-US" sz="1100" dirty="0" smtClean="0">
                <a:solidFill>
                  <a:srgbClr val="FF0000"/>
                </a:solidFill>
              </a:rPr>
              <a:t>可以下载生成的文件</a:t>
            </a:r>
            <a:endParaRPr lang="en-US" altLang="zh-CN" sz="1100" dirty="0" smtClean="0">
              <a:solidFill>
                <a:srgbClr val="FF0000"/>
              </a:solidFill>
            </a:endParaRPr>
          </a:p>
          <a:p>
            <a:endParaRPr lang="en-US" altLang="zh-CN" sz="1100" dirty="0">
              <a:solidFill>
                <a:srgbClr val="FF0000"/>
              </a:solidFill>
            </a:endParaRPr>
          </a:p>
          <a:p>
            <a:endParaRPr lang="zh-CN" altLang="en-US" sz="1100" dirty="0">
              <a:solidFill>
                <a:srgbClr val="FF0000"/>
              </a:solidFill>
            </a:endParaRPr>
          </a:p>
        </p:txBody>
      </p:sp>
    </p:spTree>
    <p:extLst>
      <p:ext uri="{BB962C8B-B14F-4D97-AF65-F5344CB8AC3E}">
        <p14:creationId xmlns:p14="http://schemas.microsoft.com/office/powerpoint/2010/main" val="1891148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latin typeface="隶书" panose="02010509060101010101" pitchFamily="49" charset="-122"/>
                <a:ea typeface="隶书" panose="02010509060101010101" pitchFamily="49" charset="-122"/>
              </a:rPr>
              <a:t>五、系统展示</a:t>
            </a:r>
            <a:endParaRPr lang="zh-CN" altLang="en-US" dirty="0">
              <a:latin typeface="隶书" panose="02010509060101010101" pitchFamily="49" charset="-122"/>
              <a:ea typeface="隶书" panose="02010509060101010101" pitchFamily="49" charset="-122"/>
            </a:endParaRPr>
          </a:p>
        </p:txBody>
      </p:sp>
      <p:sp>
        <p:nvSpPr>
          <p:cNvPr id="27" name="AutoShape 9"/>
          <p:cNvSpPr>
            <a:spLocks noChangeArrowheads="1"/>
          </p:cNvSpPr>
          <p:nvPr/>
        </p:nvSpPr>
        <p:spPr bwMode="auto">
          <a:xfrm>
            <a:off x="2402456" y="1521104"/>
            <a:ext cx="4464199" cy="461466"/>
          </a:xfrm>
          <a:prstGeom prst="roundRect">
            <a:avLst>
              <a:gd name="adj" fmla="val 16667"/>
            </a:avLst>
          </a:prstGeom>
          <a:solidFill>
            <a:schemeClr val="accent6">
              <a:alpha val="50000"/>
            </a:schemeClr>
          </a:solidFill>
          <a:ln>
            <a:noFill/>
          </a:ln>
          <a:extLst/>
        </p:spPr>
        <p:style>
          <a:lnRef idx="0">
            <a:scrgbClr r="0" g="0" b="0"/>
          </a:lnRef>
          <a:fillRef idx="0">
            <a:scrgbClr r="0" g="0" b="0"/>
          </a:fillRef>
          <a:effectRef idx="0">
            <a:scrgbClr r="0" g="0" b="0"/>
          </a:effectRef>
          <a:fontRef idx="minor">
            <a:schemeClr val="lt1"/>
          </a:fontRef>
        </p:style>
        <p:txBody>
          <a:bodyPr wrap="none" anchor="ctr"/>
          <a:lstStyle/>
          <a:p>
            <a:endParaRPr lang="zh-CN" altLang="en-US" kern="0">
              <a:solidFill>
                <a:sysClr val="windowText" lastClr="000000"/>
              </a:solidFill>
              <a:ea typeface="华文细黑" pitchFamily="2" charset="-122"/>
            </a:endParaRPr>
          </a:p>
        </p:txBody>
      </p:sp>
      <p:sp>
        <p:nvSpPr>
          <p:cNvPr id="28" name="文本框 27"/>
          <p:cNvSpPr txBox="1"/>
          <p:nvPr/>
        </p:nvSpPr>
        <p:spPr>
          <a:xfrm>
            <a:off x="3266554" y="1523568"/>
            <a:ext cx="2736304" cy="400110"/>
          </a:xfrm>
          <a:prstGeom prst="rect">
            <a:avLst/>
          </a:prstGeom>
          <a:noFill/>
        </p:spPr>
        <p:txBody>
          <a:bodyPr wrap="square" rtlCol="0">
            <a:spAutoFit/>
          </a:bodyPr>
          <a:lstStyle/>
          <a:p>
            <a:pPr algn="ctr"/>
            <a:r>
              <a:rPr lang="zh-CN" altLang="en-US" sz="2000" dirty="0" smtClean="0">
                <a:solidFill>
                  <a:srgbClr val="161616"/>
                </a:solidFill>
                <a:latin typeface="隶书" panose="02010509060101010101" pitchFamily="49" charset="-122"/>
                <a:ea typeface="隶书" panose="02010509060101010101" pitchFamily="49" charset="-122"/>
              </a:rPr>
              <a:t>基本功能模块界面展示</a:t>
            </a:r>
            <a:endParaRPr lang="zh-CN" altLang="en-US" sz="2000" dirty="0">
              <a:solidFill>
                <a:srgbClr val="161616"/>
              </a:solidFill>
              <a:latin typeface="隶书" panose="02010509060101010101" pitchFamily="49" charset="-122"/>
              <a:ea typeface="隶书" panose="02010509060101010101" pitchFamily="49" charset="-122"/>
            </a:endParaRPr>
          </a:p>
        </p:txBody>
      </p:sp>
      <p:sp>
        <p:nvSpPr>
          <p:cNvPr id="33" name="AutoShape 9"/>
          <p:cNvSpPr>
            <a:spLocks noChangeArrowheads="1"/>
          </p:cNvSpPr>
          <p:nvPr/>
        </p:nvSpPr>
        <p:spPr bwMode="auto">
          <a:xfrm>
            <a:off x="2412057" y="2283718"/>
            <a:ext cx="4464199" cy="461466"/>
          </a:xfrm>
          <a:prstGeom prst="roundRect">
            <a:avLst>
              <a:gd name="adj" fmla="val 16667"/>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xtLst/>
        </p:spPr>
        <p:style>
          <a:lnRef idx="0">
            <a:scrgbClr r="0" g="0" b="0"/>
          </a:lnRef>
          <a:fillRef idx="0">
            <a:scrgbClr r="0" g="0" b="0"/>
          </a:fillRef>
          <a:effectRef idx="0">
            <a:scrgbClr r="0" g="0" b="0"/>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a typeface="华文细黑" pitchFamily="2" charset="-122"/>
            </a:endParaRPr>
          </a:p>
        </p:txBody>
      </p:sp>
      <p:sp>
        <p:nvSpPr>
          <p:cNvPr id="34" name="文本框 33"/>
          <p:cNvSpPr txBox="1"/>
          <p:nvPr/>
        </p:nvSpPr>
        <p:spPr>
          <a:xfrm>
            <a:off x="3276155" y="2286182"/>
            <a:ext cx="2736304" cy="400110"/>
          </a:xfrm>
          <a:prstGeom prst="rect">
            <a:avLst/>
          </a:prstGeom>
          <a:noFill/>
        </p:spPr>
        <p:txBody>
          <a:bodyPr wrap="square" rtlCol="0">
            <a:spAutoFit/>
          </a:bodyPr>
          <a:lstStyle/>
          <a:p>
            <a:pPr algn="ctr"/>
            <a:r>
              <a:rPr lang="zh-CN" altLang="en-US" sz="2000" dirty="0">
                <a:solidFill>
                  <a:schemeClr val="bg1"/>
                </a:solidFill>
                <a:latin typeface="隶书" panose="02010509060101010101" pitchFamily="49" charset="-122"/>
                <a:ea typeface="隶书" panose="02010509060101010101" pitchFamily="49" charset="-122"/>
              </a:rPr>
              <a:t>高级</a:t>
            </a:r>
            <a:r>
              <a:rPr lang="zh-CN" altLang="en-US" sz="2000" dirty="0" smtClean="0">
                <a:solidFill>
                  <a:schemeClr val="bg1"/>
                </a:solidFill>
                <a:latin typeface="隶书" panose="02010509060101010101" pitchFamily="49" charset="-122"/>
                <a:ea typeface="隶书" panose="02010509060101010101" pitchFamily="49" charset="-122"/>
              </a:rPr>
              <a:t>功能模块界面展示</a:t>
            </a:r>
            <a:endParaRPr lang="zh-CN" altLang="en-US" sz="2000" dirty="0">
              <a:solidFill>
                <a:schemeClr val="bg1"/>
              </a:solidFill>
              <a:latin typeface="隶书" panose="02010509060101010101" pitchFamily="49" charset="-122"/>
              <a:ea typeface="隶书" panose="02010509060101010101" pitchFamily="49" charset="-122"/>
            </a:endParaRPr>
          </a:p>
        </p:txBody>
      </p:sp>
      <p:sp>
        <p:nvSpPr>
          <p:cNvPr id="35" name="AutoShape 9"/>
          <p:cNvSpPr>
            <a:spLocks noChangeArrowheads="1"/>
          </p:cNvSpPr>
          <p:nvPr/>
        </p:nvSpPr>
        <p:spPr bwMode="auto">
          <a:xfrm>
            <a:off x="2402456" y="3046332"/>
            <a:ext cx="4464199" cy="461466"/>
          </a:xfrm>
          <a:prstGeom prst="roundRect">
            <a:avLst>
              <a:gd name="adj" fmla="val 16667"/>
            </a:avLst>
          </a:prstGeom>
          <a:solidFill>
            <a:schemeClr val="accent6">
              <a:alpha val="50000"/>
            </a:schemeClr>
          </a:solidFill>
          <a:ln>
            <a:noFill/>
          </a:ln>
          <a:extLst/>
        </p:spPr>
        <p:style>
          <a:lnRef idx="0">
            <a:scrgbClr r="0" g="0" b="0"/>
          </a:lnRef>
          <a:fillRef idx="0">
            <a:scrgbClr r="0" g="0" b="0"/>
          </a:fillRef>
          <a:effectRef idx="0">
            <a:scrgbClr r="0" g="0" b="0"/>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a typeface="华文细黑" pitchFamily="2" charset="-122"/>
            </a:endParaRPr>
          </a:p>
        </p:txBody>
      </p:sp>
      <p:sp>
        <p:nvSpPr>
          <p:cNvPr id="36" name="文本框 35"/>
          <p:cNvSpPr txBox="1"/>
          <p:nvPr/>
        </p:nvSpPr>
        <p:spPr>
          <a:xfrm>
            <a:off x="3266554" y="3048796"/>
            <a:ext cx="2736304" cy="400110"/>
          </a:xfrm>
          <a:prstGeom prst="rect">
            <a:avLst/>
          </a:prstGeom>
          <a:noFill/>
        </p:spPr>
        <p:txBody>
          <a:bodyPr wrap="square" rtlCol="0">
            <a:spAutoFit/>
          </a:bodyPr>
          <a:lstStyle/>
          <a:p>
            <a:pPr algn="ctr"/>
            <a:r>
              <a:rPr lang="zh-CN" altLang="en-US" sz="2000" dirty="0" smtClean="0">
                <a:latin typeface="隶书" panose="02010509060101010101" pitchFamily="49" charset="-122"/>
                <a:ea typeface="隶书" panose="02010509060101010101" pitchFamily="49" charset="-122"/>
              </a:rPr>
              <a:t>系统管理模块界面展示</a:t>
            </a:r>
            <a:endParaRPr lang="zh-CN" altLang="en-US" sz="2000" dirty="0">
              <a:latin typeface="隶书" panose="02010509060101010101" pitchFamily="49" charset="-122"/>
              <a:ea typeface="隶书" panose="02010509060101010101" pitchFamily="49" charset="-122"/>
            </a:endParaRPr>
          </a:p>
        </p:txBody>
      </p:sp>
      <p:sp>
        <p:nvSpPr>
          <p:cNvPr id="10" name="AutoShape 19"/>
          <p:cNvSpPr>
            <a:spLocks noChangeArrowheads="1"/>
          </p:cNvSpPr>
          <p:nvPr/>
        </p:nvSpPr>
        <p:spPr bwMode="auto">
          <a:xfrm>
            <a:off x="6019085" y="2406501"/>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a typeface="华文细黑" pitchFamily="2" charset="-122"/>
            </a:endParaRPr>
          </a:p>
        </p:txBody>
      </p:sp>
      <p:pic>
        <p:nvPicPr>
          <p:cNvPr id="11" name="图片 3" descr="www.tuweimei.comComp_5073797_1BiQIkaKbPl0GRtziUyuY4qzB5ajD395.jp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1166" y="1521104"/>
            <a:ext cx="2137420" cy="213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0432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1</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数据编辑</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查看详细数据</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266696" y="1321704"/>
            <a:ext cx="93610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86776" y="931059"/>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a:stCxn id="5" idx="4"/>
          </p:cNvCxnSpPr>
          <p:nvPr/>
        </p:nvCxnSpPr>
        <p:spPr>
          <a:xfrm>
            <a:off x="1094788" y="1147083"/>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3528" y="1499567"/>
            <a:ext cx="792088" cy="103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31640" y="1419622"/>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9" name="直接箭头连接符 8"/>
          <p:cNvCxnSpPr>
            <a:stCxn id="8" idx="2"/>
          </p:cNvCxnSpPr>
          <p:nvPr/>
        </p:nvCxnSpPr>
        <p:spPr>
          <a:xfrm flipH="1">
            <a:off x="1115616" y="1527634"/>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439652" y="1267669"/>
            <a:ext cx="1548172" cy="130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051720" y="85869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12" name="直接箭头连接符 11"/>
          <p:cNvCxnSpPr>
            <a:stCxn id="11" idx="4"/>
          </p:cNvCxnSpPr>
          <p:nvPr/>
        </p:nvCxnSpPr>
        <p:spPr>
          <a:xfrm>
            <a:off x="2159732" y="1074715"/>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8244408" y="105628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14" name="直接箭头连接符 13"/>
          <p:cNvCxnSpPr/>
          <p:nvPr/>
        </p:nvCxnSpPr>
        <p:spPr>
          <a:xfrm>
            <a:off x="8460432" y="1164295"/>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388424" y="1590088"/>
            <a:ext cx="421759" cy="1346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938905" y="152763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20" name="直接箭头连接符 19"/>
          <p:cNvCxnSpPr/>
          <p:nvPr/>
        </p:nvCxnSpPr>
        <p:spPr>
          <a:xfrm>
            <a:off x="8154929" y="1635646"/>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32058" y="3147814"/>
            <a:ext cx="7236804" cy="1277273"/>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数据编辑</a:t>
            </a:r>
            <a:r>
              <a:rPr lang="en-US" altLang="zh-CN" sz="1100" dirty="0" smtClean="0">
                <a:solidFill>
                  <a:srgbClr val="FF0000"/>
                </a:solidFill>
              </a:rPr>
              <a:t>]</a:t>
            </a:r>
            <a:r>
              <a:rPr lang="zh-CN" altLang="en-US" sz="1100" dirty="0" smtClean="0">
                <a:solidFill>
                  <a:srgbClr val="FF0000"/>
                </a:solidFill>
              </a:rPr>
              <a:t>，展开菜单。</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电信表数据编辑</a:t>
            </a:r>
            <a:r>
              <a:rPr lang="en-US" altLang="zh-CN" sz="1100" dirty="0" smtClean="0">
                <a:solidFill>
                  <a:srgbClr val="FF0000"/>
                </a:solidFill>
              </a:rPr>
              <a:t>]</a:t>
            </a:r>
          </a:p>
          <a:p>
            <a:r>
              <a:rPr lang="en-US" altLang="zh-CN" sz="1100" dirty="0" smtClean="0">
                <a:solidFill>
                  <a:srgbClr val="FF0000"/>
                </a:solidFill>
              </a:rPr>
              <a:t>3</a:t>
            </a:r>
            <a:r>
              <a:rPr lang="zh-CN" altLang="en-US" sz="1100" dirty="0" smtClean="0">
                <a:solidFill>
                  <a:srgbClr val="FF0000"/>
                </a:solidFill>
              </a:rPr>
              <a:t>，这里是快速查询功能，可以查询某一时间的数据，也可以通过设备号查询具体的数据。</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，这里是添加数据按钮，点击可以打开添加数据窗口。</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，这里是修改和删除功能，点击</a:t>
            </a:r>
            <a:r>
              <a:rPr lang="en-US" altLang="zh-CN" sz="1100" dirty="0" smtClean="0">
                <a:solidFill>
                  <a:srgbClr val="FF0000"/>
                </a:solidFill>
              </a:rPr>
              <a:t>[</a:t>
            </a:r>
            <a:r>
              <a:rPr lang="zh-CN" altLang="en-US" sz="1100" dirty="0" smtClean="0">
                <a:solidFill>
                  <a:srgbClr val="FF0000"/>
                </a:solidFill>
              </a:rPr>
              <a:t>修改</a:t>
            </a:r>
            <a:r>
              <a:rPr lang="en-US" altLang="zh-CN" sz="1100" dirty="0" smtClean="0">
                <a:solidFill>
                  <a:srgbClr val="FF0000"/>
                </a:solidFill>
              </a:rPr>
              <a:t>]</a:t>
            </a:r>
            <a:r>
              <a:rPr lang="zh-CN" altLang="en-US" sz="1100" dirty="0" smtClean="0">
                <a:solidFill>
                  <a:srgbClr val="FF0000"/>
                </a:solidFill>
              </a:rPr>
              <a:t>可以打开修改数据窗口，点击</a:t>
            </a:r>
            <a:r>
              <a:rPr lang="en-US" altLang="zh-CN" sz="1100" dirty="0" smtClean="0">
                <a:solidFill>
                  <a:srgbClr val="FF0000"/>
                </a:solidFill>
              </a:rPr>
              <a:t>[</a:t>
            </a:r>
            <a:r>
              <a:rPr lang="zh-CN" altLang="en-US" sz="1100" dirty="0" smtClean="0">
                <a:solidFill>
                  <a:srgbClr val="FF0000"/>
                </a:solidFill>
              </a:rPr>
              <a:t>删除</a:t>
            </a:r>
            <a:r>
              <a:rPr lang="en-US" altLang="zh-CN" sz="1100" dirty="0" smtClean="0">
                <a:solidFill>
                  <a:srgbClr val="FF0000"/>
                </a:solidFill>
              </a:rPr>
              <a:t>]</a:t>
            </a:r>
            <a:r>
              <a:rPr lang="zh-CN" altLang="en-US" sz="1100" dirty="0" smtClean="0">
                <a:solidFill>
                  <a:srgbClr val="FF0000"/>
                </a:solidFill>
              </a:rPr>
              <a:t>可以删除该条数据。</a:t>
            </a:r>
            <a:endParaRPr lang="en-US" altLang="zh-CN" sz="1100" dirty="0">
              <a:solidFill>
                <a:srgbClr val="FF0000"/>
              </a:solidFill>
            </a:endParaRPr>
          </a:p>
          <a:p>
            <a:endParaRPr lang="en-US" altLang="zh-CN" sz="1100" dirty="0" smtClean="0">
              <a:solidFill>
                <a:srgbClr val="FF0000"/>
              </a:solidFill>
            </a:endParaRPr>
          </a:p>
          <a:p>
            <a:r>
              <a:rPr lang="zh-CN" altLang="en-US" sz="1100" dirty="0" smtClean="0">
                <a:solidFill>
                  <a:srgbClr val="FF0000"/>
                </a:solidFill>
              </a:rPr>
              <a:t>因为其他表的数据编辑功能和界面都和电信表数据编辑一样，只是数据不一样而已，所以只讲解电信表数据编辑。</a:t>
            </a:r>
            <a:endParaRPr lang="zh-CN" altLang="en-US" sz="1100" dirty="0">
              <a:solidFill>
                <a:srgbClr val="FF0000"/>
              </a:solidFill>
            </a:endParaRPr>
          </a:p>
        </p:txBody>
      </p:sp>
    </p:spTree>
    <p:extLst>
      <p:ext uri="{BB962C8B-B14F-4D97-AF65-F5344CB8AC3E}">
        <p14:creationId xmlns:p14="http://schemas.microsoft.com/office/powerpoint/2010/main" val="90855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2</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数据编辑</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手动添加数据</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椭圆 3"/>
          <p:cNvSpPr/>
          <p:nvPr/>
        </p:nvSpPr>
        <p:spPr>
          <a:xfrm>
            <a:off x="8244408" y="105628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5" name="直接箭头连接符 4"/>
          <p:cNvCxnSpPr/>
          <p:nvPr/>
        </p:nvCxnSpPr>
        <p:spPr>
          <a:xfrm>
            <a:off x="8460432" y="1164295"/>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851920" y="1347614"/>
            <a:ext cx="2376264" cy="28803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478193" y="3075806"/>
            <a:ext cx="1123718" cy="261610"/>
          </a:xfrm>
          <a:prstGeom prst="rect">
            <a:avLst/>
          </a:prstGeom>
          <a:noFill/>
        </p:spPr>
        <p:txBody>
          <a:bodyPr wrap="square" rtlCol="0">
            <a:spAutoFit/>
          </a:bodyPr>
          <a:lstStyle/>
          <a:p>
            <a:pPr algn="ctr"/>
            <a:r>
              <a:rPr lang="zh-CN" altLang="en-US" sz="1100" dirty="0" smtClean="0">
                <a:solidFill>
                  <a:srgbClr val="FF0000"/>
                </a:solidFill>
              </a:rPr>
              <a:t>添加数据窗口</a:t>
            </a:r>
            <a:endParaRPr lang="zh-CN" altLang="en-US" sz="1100" dirty="0">
              <a:solidFill>
                <a:srgbClr val="FF0000"/>
              </a:solidFill>
            </a:endParaRPr>
          </a:p>
        </p:txBody>
      </p:sp>
      <p:sp>
        <p:nvSpPr>
          <p:cNvPr id="8" name="椭圆 7"/>
          <p:cNvSpPr/>
          <p:nvPr/>
        </p:nvSpPr>
        <p:spPr>
          <a:xfrm>
            <a:off x="4286093" y="3098599"/>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9" name="文本框 8"/>
          <p:cNvSpPr txBox="1"/>
          <p:nvPr/>
        </p:nvSpPr>
        <p:spPr>
          <a:xfrm>
            <a:off x="1207524" y="3206611"/>
            <a:ext cx="2577112"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，点击添加按钮打开添加数据窗口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，在添加数据窗口输入数据，点击</a:t>
            </a:r>
            <a:r>
              <a:rPr lang="en-US" altLang="zh-CN" sz="1100" dirty="0" smtClean="0">
                <a:solidFill>
                  <a:srgbClr val="FF0000"/>
                </a:solidFill>
              </a:rPr>
              <a:t>[</a:t>
            </a:r>
            <a:r>
              <a:rPr lang="zh-CN" altLang="en-US" sz="1100" dirty="0">
                <a:solidFill>
                  <a:srgbClr val="FF0000"/>
                </a:solidFill>
              </a:rPr>
              <a:t>确认</a:t>
            </a:r>
            <a:r>
              <a:rPr lang="en-US" altLang="zh-CN" sz="1100" dirty="0" smtClean="0">
                <a:solidFill>
                  <a:srgbClr val="FF0000"/>
                </a:solidFill>
              </a:rPr>
              <a:t>]</a:t>
            </a:r>
            <a:r>
              <a:rPr lang="zh-CN" altLang="en-US" sz="1100" dirty="0" smtClean="0">
                <a:solidFill>
                  <a:srgbClr val="FF0000"/>
                </a:solidFill>
              </a:rPr>
              <a:t>完成添加。</a:t>
            </a:r>
            <a:endParaRPr lang="en-US" altLang="zh-CN" sz="1100" dirty="0" smtClean="0">
              <a:solidFill>
                <a:srgbClr val="FF0000"/>
              </a:solidFill>
            </a:endParaRPr>
          </a:p>
          <a:p>
            <a:endParaRPr lang="en-US" altLang="zh-CN" sz="1100" dirty="0">
              <a:solidFill>
                <a:srgbClr val="FF0000"/>
              </a:solidFill>
            </a:endParaRPr>
          </a:p>
          <a:p>
            <a:r>
              <a:rPr lang="zh-CN" altLang="en-US" sz="1100" dirty="0" smtClean="0">
                <a:solidFill>
                  <a:srgbClr val="FF0000"/>
                </a:solidFill>
              </a:rPr>
              <a:t>注意：带</a:t>
            </a:r>
            <a:r>
              <a:rPr lang="en-US" altLang="zh-CN" sz="1100" dirty="0" smtClean="0">
                <a:solidFill>
                  <a:srgbClr val="FF0000"/>
                </a:solidFill>
              </a:rPr>
              <a:t>*</a:t>
            </a:r>
            <a:r>
              <a:rPr lang="zh-CN" altLang="en-US" sz="1100" dirty="0" smtClean="0">
                <a:solidFill>
                  <a:srgbClr val="FF0000"/>
                </a:solidFill>
              </a:rPr>
              <a:t>是必填项</a:t>
            </a:r>
            <a:endParaRPr lang="zh-CN" altLang="en-US" sz="1100" dirty="0">
              <a:solidFill>
                <a:srgbClr val="FF0000"/>
              </a:solidFill>
            </a:endParaRPr>
          </a:p>
        </p:txBody>
      </p:sp>
    </p:spTree>
    <p:extLst>
      <p:ext uri="{BB962C8B-B14F-4D97-AF65-F5344CB8AC3E}">
        <p14:creationId xmlns:p14="http://schemas.microsoft.com/office/powerpoint/2010/main" val="653448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3</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数据编辑</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手动修改数据</a:t>
            </a:r>
            <a:endParaRPr lang="zh-CN" altLang="en-US"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8388424" y="1590088"/>
            <a:ext cx="198553" cy="1175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938905" y="152763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p:nvPr/>
        </p:nvCxnSpPr>
        <p:spPr>
          <a:xfrm>
            <a:off x="8154929" y="1635646"/>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51920" y="1347614"/>
            <a:ext cx="2376264" cy="28803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478193" y="3075806"/>
            <a:ext cx="1123718" cy="261610"/>
          </a:xfrm>
          <a:prstGeom prst="rect">
            <a:avLst/>
          </a:prstGeom>
          <a:noFill/>
        </p:spPr>
        <p:txBody>
          <a:bodyPr wrap="square" rtlCol="0">
            <a:spAutoFit/>
          </a:bodyPr>
          <a:lstStyle/>
          <a:p>
            <a:pPr algn="ctr"/>
            <a:r>
              <a:rPr lang="zh-CN" altLang="en-US" sz="1100" dirty="0" smtClean="0">
                <a:solidFill>
                  <a:srgbClr val="FF0000"/>
                </a:solidFill>
              </a:rPr>
              <a:t>修改数据窗口</a:t>
            </a:r>
            <a:endParaRPr lang="zh-CN" altLang="en-US" sz="1100" dirty="0">
              <a:solidFill>
                <a:srgbClr val="FF0000"/>
              </a:solidFill>
            </a:endParaRPr>
          </a:p>
        </p:txBody>
      </p:sp>
      <p:sp>
        <p:nvSpPr>
          <p:cNvPr id="9" name="椭圆 8"/>
          <p:cNvSpPr/>
          <p:nvPr/>
        </p:nvSpPr>
        <p:spPr>
          <a:xfrm>
            <a:off x="4286093" y="3098599"/>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10" name="文本框 9"/>
          <p:cNvSpPr txBox="1"/>
          <p:nvPr/>
        </p:nvSpPr>
        <p:spPr>
          <a:xfrm>
            <a:off x="1207524" y="3206611"/>
            <a:ext cx="2577112" cy="1107996"/>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，点击修改打开修改数据窗口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，在修改数据窗口输入数据，点击</a:t>
            </a:r>
            <a:r>
              <a:rPr lang="en-US" altLang="zh-CN" sz="1100" dirty="0" smtClean="0">
                <a:solidFill>
                  <a:srgbClr val="FF0000"/>
                </a:solidFill>
              </a:rPr>
              <a:t>[</a:t>
            </a:r>
            <a:r>
              <a:rPr lang="zh-CN" altLang="en-US" sz="1100" dirty="0">
                <a:solidFill>
                  <a:srgbClr val="FF0000"/>
                </a:solidFill>
              </a:rPr>
              <a:t>确认</a:t>
            </a:r>
            <a:r>
              <a:rPr lang="en-US" altLang="zh-CN" sz="1100" dirty="0" smtClean="0">
                <a:solidFill>
                  <a:srgbClr val="FF0000"/>
                </a:solidFill>
              </a:rPr>
              <a:t>]</a:t>
            </a:r>
            <a:r>
              <a:rPr lang="zh-CN" altLang="en-US" sz="1100" dirty="0" smtClean="0">
                <a:solidFill>
                  <a:srgbClr val="FF0000"/>
                </a:solidFill>
              </a:rPr>
              <a:t>完成修改。</a:t>
            </a:r>
            <a:endParaRPr lang="en-US" altLang="zh-CN" sz="1100" dirty="0" smtClean="0">
              <a:solidFill>
                <a:srgbClr val="FF0000"/>
              </a:solidFill>
            </a:endParaRPr>
          </a:p>
          <a:p>
            <a:endParaRPr lang="en-US" altLang="zh-CN" sz="1100" dirty="0">
              <a:solidFill>
                <a:srgbClr val="FF0000"/>
              </a:solidFill>
            </a:endParaRPr>
          </a:p>
          <a:p>
            <a:r>
              <a:rPr lang="zh-CN" altLang="en-US" sz="1100" dirty="0" smtClean="0">
                <a:solidFill>
                  <a:srgbClr val="FF0000"/>
                </a:solidFill>
              </a:rPr>
              <a:t>注意：带</a:t>
            </a:r>
            <a:r>
              <a:rPr lang="en-US" altLang="zh-CN" sz="1100" dirty="0" smtClean="0">
                <a:solidFill>
                  <a:srgbClr val="FF0000"/>
                </a:solidFill>
              </a:rPr>
              <a:t>*</a:t>
            </a:r>
            <a:r>
              <a:rPr lang="zh-CN" altLang="en-US" sz="1100" dirty="0" smtClean="0">
                <a:solidFill>
                  <a:srgbClr val="FF0000"/>
                </a:solidFill>
              </a:rPr>
              <a:t>是必填项，必填项为系统自动获取，不可编辑。</a:t>
            </a:r>
            <a:endParaRPr lang="zh-CN" altLang="en-US" sz="1100" dirty="0">
              <a:solidFill>
                <a:srgbClr val="FF0000"/>
              </a:solidFill>
            </a:endParaRPr>
          </a:p>
        </p:txBody>
      </p:sp>
    </p:spTree>
    <p:extLst>
      <p:ext uri="{BB962C8B-B14F-4D97-AF65-F5344CB8AC3E}">
        <p14:creationId xmlns:p14="http://schemas.microsoft.com/office/powerpoint/2010/main" val="34806800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隶书" panose="02010509060101010101" pitchFamily="49" charset="-122"/>
                <a:ea typeface="隶书" panose="02010509060101010101" pitchFamily="49" charset="-122"/>
              </a:rPr>
              <a:t>4</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上传模版管理</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查看模版</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251520" y="1419622"/>
            <a:ext cx="93610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71600" y="102897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a:stCxn id="5" idx="4"/>
          </p:cNvCxnSpPr>
          <p:nvPr/>
        </p:nvCxnSpPr>
        <p:spPr>
          <a:xfrm>
            <a:off x="1079612" y="1245001"/>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08352" y="1597484"/>
            <a:ext cx="792088" cy="136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31640" y="1546842"/>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9" name="直接箭头连接符 8"/>
          <p:cNvCxnSpPr>
            <a:stCxn id="8" idx="2"/>
          </p:cNvCxnSpPr>
          <p:nvPr/>
        </p:nvCxnSpPr>
        <p:spPr>
          <a:xfrm flipH="1">
            <a:off x="1115616" y="1654854"/>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41630" y="1245001"/>
            <a:ext cx="864096" cy="171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565666" y="852775"/>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12" name="直接箭头连接符 11"/>
          <p:cNvCxnSpPr>
            <a:stCxn id="11" idx="4"/>
          </p:cNvCxnSpPr>
          <p:nvPr/>
        </p:nvCxnSpPr>
        <p:spPr>
          <a:xfrm>
            <a:off x="1673678" y="1068799"/>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8244408" y="105628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14" name="直接箭头连接符 13"/>
          <p:cNvCxnSpPr/>
          <p:nvPr/>
        </p:nvCxnSpPr>
        <p:spPr>
          <a:xfrm>
            <a:off x="8460432" y="1164295"/>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165479" y="1597763"/>
            <a:ext cx="421759" cy="1346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715960" y="1535309"/>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17" name="直接箭头连接符 16"/>
          <p:cNvCxnSpPr/>
          <p:nvPr/>
        </p:nvCxnSpPr>
        <p:spPr>
          <a:xfrm>
            <a:off x="7931984" y="1643321"/>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439652" y="3245066"/>
            <a:ext cx="7236804" cy="1107996"/>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上传模板管理</a:t>
            </a:r>
            <a:r>
              <a:rPr lang="en-US" altLang="zh-CN" sz="1100" dirty="0" smtClean="0">
                <a:solidFill>
                  <a:srgbClr val="FF0000"/>
                </a:solidFill>
              </a:rPr>
              <a:t>]</a:t>
            </a:r>
            <a:r>
              <a:rPr lang="zh-CN" altLang="en-US" sz="1100" dirty="0" smtClean="0">
                <a:solidFill>
                  <a:srgbClr val="FF0000"/>
                </a:solidFill>
              </a:rPr>
              <a:t>，展开菜单。</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查看模板</a:t>
            </a:r>
            <a:r>
              <a:rPr lang="en-US" altLang="zh-CN" sz="1100" dirty="0" smtClean="0">
                <a:solidFill>
                  <a:srgbClr val="FF0000"/>
                </a:solidFill>
              </a:rPr>
              <a:t>]</a:t>
            </a:r>
          </a:p>
          <a:p>
            <a:r>
              <a:rPr lang="en-US" altLang="zh-CN" sz="1100" dirty="0" smtClean="0">
                <a:solidFill>
                  <a:srgbClr val="FF0000"/>
                </a:solidFill>
              </a:rPr>
              <a:t>3</a:t>
            </a:r>
            <a:r>
              <a:rPr lang="zh-CN" altLang="en-US" sz="1100" dirty="0" smtClean="0">
                <a:solidFill>
                  <a:srgbClr val="FF0000"/>
                </a:solidFill>
              </a:rPr>
              <a:t>，这里是查询功能，可以查询某一模版的数据。</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，这里是添加数据按钮，点击可以打开添加数据窗口。</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，这里是修改和删除功能，点击</a:t>
            </a:r>
            <a:r>
              <a:rPr lang="en-US" altLang="zh-CN" sz="1100" dirty="0" smtClean="0">
                <a:solidFill>
                  <a:srgbClr val="FF0000"/>
                </a:solidFill>
              </a:rPr>
              <a:t>[</a:t>
            </a:r>
            <a:r>
              <a:rPr lang="zh-CN" altLang="en-US" sz="1100" dirty="0" smtClean="0">
                <a:solidFill>
                  <a:srgbClr val="FF0000"/>
                </a:solidFill>
              </a:rPr>
              <a:t>修改</a:t>
            </a:r>
            <a:r>
              <a:rPr lang="en-US" altLang="zh-CN" sz="1100" dirty="0" smtClean="0">
                <a:solidFill>
                  <a:srgbClr val="FF0000"/>
                </a:solidFill>
              </a:rPr>
              <a:t>]</a:t>
            </a:r>
            <a:r>
              <a:rPr lang="zh-CN" altLang="en-US" sz="1100" dirty="0" smtClean="0">
                <a:solidFill>
                  <a:srgbClr val="FF0000"/>
                </a:solidFill>
              </a:rPr>
              <a:t>可以打开修改数据窗口，点击</a:t>
            </a:r>
            <a:r>
              <a:rPr lang="en-US" altLang="zh-CN" sz="1100" dirty="0" smtClean="0">
                <a:solidFill>
                  <a:srgbClr val="FF0000"/>
                </a:solidFill>
              </a:rPr>
              <a:t>[</a:t>
            </a:r>
            <a:r>
              <a:rPr lang="zh-CN" altLang="en-US" sz="1100" dirty="0" smtClean="0">
                <a:solidFill>
                  <a:srgbClr val="FF0000"/>
                </a:solidFill>
              </a:rPr>
              <a:t>删除</a:t>
            </a:r>
            <a:r>
              <a:rPr lang="en-US" altLang="zh-CN" sz="1100" dirty="0" smtClean="0">
                <a:solidFill>
                  <a:srgbClr val="FF0000"/>
                </a:solidFill>
              </a:rPr>
              <a:t>]</a:t>
            </a:r>
            <a:r>
              <a:rPr lang="zh-CN" altLang="en-US" sz="1100" dirty="0" smtClean="0">
                <a:solidFill>
                  <a:srgbClr val="FF0000"/>
                </a:solidFill>
              </a:rPr>
              <a:t>可以删除该条数据。</a:t>
            </a:r>
            <a:endParaRPr lang="en-US" altLang="zh-CN" sz="1100" dirty="0">
              <a:solidFill>
                <a:srgbClr val="FF0000"/>
              </a:solidFill>
            </a:endParaRPr>
          </a:p>
          <a:p>
            <a:endParaRPr lang="en-US" altLang="zh-CN" sz="1100" dirty="0" smtClean="0">
              <a:solidFill>
                <a:srgbClr val="FF0000"/>
              </a:solidFill>
            </a:endParaRPr>
          </a:p>
        </p:txBody>
      </p:sp>
    </p:spTree>
    <p:extLst>
      <p:ext uri="{BB962C8B-B14F-4D97-AF65-F5344CB8AC3E}">
        <p14:creationId xmlns:p14="http://schemas.microsoft.com/office/powerpoint/2010/main" val="26410388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5</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上传模版</a:t>
            </a:r>
            <a:r>
              <a:rPr lang="zh-CN" altLang="en-US" dirty="0" smtClean="0">
                <a:latin typeface="隶书" panose="02010509060101010101" pitchFamily="49" charset="-122"/>
                <a:ea typeface="隶书" panose="02010509060101010101" pitchFamily="49" charset="-122"/>
              </a:rPr>
              <a:t>管理</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添加模版数据</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5" name="椭圆 4"/>
          <p:cNvSpPr/>
          <p:nvPr/>
        </p:nvSpPr>
        <p:spPr>
          <a:xfrm>
            <a:off x="8244408" y="1059582"/>
            <a:ext cx="202932" cy="189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p:nvPr/>
        </p:nvCxnSpPr>
        <p:spPr>
          <a:xfrm>
            <a:off x="8460432" y="1151393"/>
            <a:ext cx="2029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923928" y="1563637"/>
            <a:ext cx="2232248" cy="2520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44008" y="2643758"/>
            <a:ext cx="1055614" cy="261610"/>
          </a:xfrm>
          <a:prstGeom prst="rect">
            <a:avLst/>
          </a:prstGeom>
          <a:noFill/>
        </p:spPr>
        <p:txBody>
          <a:bodyPr wrap="square" rtlCol="0">
            <a:spAutoFit/>
          </a:bodyPr>
          <a:lstStyle/>
          <a:p>
            <a:pPr algn="ctr"/>
            <a:r>
              <a:rPr lang="zh-CN" altLang="en-US" sz="1100" dirty="0" smtClean="0">
                <a:solidFill>
                  <a:srgbClr val="FF0000"/>
                </a:solidFill>
              </a:rPr>
              <a:t>添加数据窗口</a:t>
            </a:r>
            <a:endParaRPr lang="zh-CN" altLang="en-US" sz="1100" dirty="0">
              <a:solidFill>
                <a:srgbClr val="FF0000"/>
              </a:solidFill>
            </a:endParaRPr>
          </a:p>
        </p:txBody>
      </p:sp>
      <p:sp>
        <p:nvSpPr>
          <p:cNvPr id="9" name="椭圆 8"/>
          <p:cNvSpPr/>
          <p:nvPr/>
        </p:nvSpPr>
        <p:spPr>
          <a:xfrm>
            <a:off x="4424402" y="2682752"/>
            <a:ext cx="202932" cy="189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17" name="文本框 16"/>
          <p:cNvSpPr txBox="1"/>
          <p:nvPr/>
        </p:nvSpPr>
        <p:spPr>
          <a:xfrm>
            <a:off x="1207524" y="3206611"/>
            <a:ext cx="2577112"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，点击添加按钮打开添加数据窗口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，在添加数据窗口输入数据，点击</a:t>
            </a:r>
            <a:r>
              <a:rPr lang="en-US" altLang="zh-CN" sz="1100" dirty="0" smtClean="0">
                <a:solidFill>
                  <a:srgbClr val="FF0000"/>
                </a:solidFill>
              </a:rPr>
              <a:t>[</a:t>
            </a:r>
            <a:r>
              <a:rPr lang="zh-CN" altLang="en-US" sz="1100" dirty="0">
                <a:solidFill>
                  <a:srgbClr val="FF0000"/>
                </a:solidFill>
              </a:rPr>
              <a:t>确认</a:t>
            </a:r>
            <a:r>
              <a:rPr lang="en-US" altLang="zh-CN" sz="1100" dirty="0" smtClean="0">
                <a:solidFill>
                  <a:srgbClr val="FF0000"/>
                </a:solidFill>
              </a:rPr>
              <a:t>]</a:t>
            </a:r>
            <a:r>
              <a:rPr lang="zh-CN" altLang="en-US" sz="1100" dirty="0" smtClean="0">
                <a:solidFill>
                  <a:srgbClr val="FF0000"/>
                </a:solidFill>
              </a:rPr>
              <a:t>完成添加一条模版数据。</a:t>
            </a:r>
            <a:endParaRPr lang="en-US" altLang="zh-CN" sz="1100" dirty="0" smtClean="0">
              <a:solidFill>
                <a:srgbClr val="FF0000"/>
              </a:solidFill>
            </a:endParaRPr>
          </a:p>
          <a:p>
            <a:endParaRPr lang="en-US" altLang="zh-CN" sz="1100" dirty="0">
              <a:solidFill>
                <a:srgbClr val="FF0000"/>
              </a:solidFill>
            </a:endParaRPr>
          </a:p>
          <a:p>
            <a:r>
              <a:rPr lang="zh-CN" altLang="en-US" sz="1100" dirty="0" smtClean="0">
                <a:solidFill>
                  <a:srgbClr val="FF0000"/>
                </a:solidFill>
              </a:rPr>
              <a:t>注意：带</a:t>
            </a:r>
            <a:r>
              <a:rPr lang="en-US" altLang="zh-CN" sz="1100" dirty="0" smtClean="0">
                <a:solidFill>
                  <a:srgbClr val="FF0000"/>
                </a:solidFill>
              </a:rPr>
              <a:t>*</a:t>
            </a:r>
            <a:r>
              <a:rPr lang="zh-CN" altLang="en-US" sz="1100" dirty="0" smtClean="0">
                <a:solidFill>
                  <a:srgbClr val="FF0000"/>
                </a:solidFill>
              </a:rPr>
              <a:t>是必填项</a:t>
            </a:r>
            <a:endParaRPr lang="zh-CN" altLang="en-US" sz="1100" dirty="0">
              <a:solidFill>
                <a:srgbClr val="FF0000"/>
              </a:solidFill>
            </a:endParaRPr>
          </a:p>
        </p:txBody>
      </p:sp>
    </p:spTree>
    <p:extLst>
      <p:ext uri="{BB962C8B-B14F-4D97-AF65-F5344CB8AC3E}">
        <p14:creationId xmlns:p14="http://schemas.microsoft.com/office/powerpoint/2010/main" val="4174861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6</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上传模版管理</a:t>
            </a:r>
            <a:r>
              <a:rPr lang="en-US" altLang="zh-CN" dirty="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修改模</a:t>
            </a:r>
            <a:r>
              <a:rPr lang="zh-CN" altLang="en-US" dirty="0">
                <a:latin typeface="隶书" panose="02010509060101010101" pitchFamily="49" charset="-122"/>
                <a:ea typeface="隶书" panose="02010509060101010101" pitchFamily="49" charset="-122"/>
              </a:rPr>
              <a:t>版数据</a:t>
            </a:r>
          </a:p>
          <a:p>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6" name="矩形 5"/>
          <p:cNvSpPr/>
          <p:nvPr/>
        </p:nvSpPr>
        <p:spPr>
          <a:xfrm>
            <a:off x="3923928" y="1563637"/>
            <a:ext cx="2232248" cy="2520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44008" y="2643758"/>
            <a:ext cx="1055614" cy="261610"/>
          </a:xfrm>
          <a:prstGeom prst="rect">
            <a:avLst/>
          </a:prstGeom>
          <a:noFill/>
        </p:spPr>
        <p:txBody>
          <a:bodyPr wrap="square" rtlCol="0">
            <a:spAutoFit/>
          </a:bodyPr>
          <a:lstStyle/>
          <a:p>
            <a:pPr algn="ctr"/>
            <a:r>
              <a:rPr lang="zh-CN" altLang="en-US" sz="1100" dirty="0" smtClean="0">
                <a:solidFill>
                  <a:srgbClr val="FF0000"/>
                </a:solidFill>
              </a:rPr>
              <a:t>修改数据窗口</a:t>
            </a:r>
            <a:endParaRPr lang="zh-CN" altLang="en-US" sz="1100" dirty="0">
              <a:solidFill>
                <a:srgbClr val="FF0000"/>
              </a:solidFill>
            </a:endParaRPr>
          </a:p>
        </p:txBody>
      </p:sp>
      <p:sp>
        <p:nvSpPr>
          <p:cNvPr id="8" name="椭圆 7"/>
          <p:cNvSpPr/>
          <p:nvPr/>
        </p:nvSpPr>
        <p:spPr>
          <a:xfrm>
            <a:off x="4424402" y="2682752"/>
            <a:ext cx="202932" cy="189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10" name="矩形 9"/>
          <p:cNvSpPr/>
          <p:nvPr/>
        </p:nvSpPr>
        <p:spPr>
          <a:xfrm>
            <a:off x="8189871" y="1563637"/>
            <a:ext cx="198553"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740352" y="154806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12" name="直接箭头连接符 11"/>
          <p:cNvCxnSpPr/>
          <p:nvPr/>
        </p:nvCxnSpPr>
        <p:spPr>
          <a:xfrm>
            <a:off x="7956376" y="1656073"/>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07524" y="3206611"/>
            <a:ext cx="2577112" cy="1107996"/>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，点击修改打开修改数据窗口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，在修改数据窗口输入数据，点击</a:t>
            </a:r>
            <a:r>
              <a:rPr lang="en-US" altLang="zh-CN" sz="1100" dirty="0" smtClean="0">
                <a:solidFill>
                  <a:srgbClr val="FF0000"/>
                </a:solidFill>
              </a:rPr>
              <a:t>[</a:t>
            </a:r>
            <a:r>
              <a:rPr lang="zh-CN" altLang="en-US" sz="1100" dirty="0">
                <a:solidFill>
                  <a:srgbClr val="FF0000"/>
                </a:solidFill>
              </a:rPr>
              <a:t>确认</a:t>
            </a:r>
            <a:r>
              <a:rPr lang="en-US" altLang="zh-CN" sz="1100" dirty="0" smtClean="0">
                <a:solidFill>
                  <a:srgbClr val="FF0000"/>
                </a:solidFill>
              </a:rPr>
              <a:t>]</a:t>
            </a:r>
            <a:r>
              <a:rPr lang="zh-CN" altLang="en-US" sz="1100" dirty="0" smtClean="0">
                <a:solidFill>
                  <a:srgbClr val="FF0000"/>
                </a:solidFill>
              </a:rPr>
              <a:t>完成修改。</a:t>
            </a:r>
            <a:endParaRPr lang="en-US" altLang="zh-CN" sz="1100" dirty="0" smtClean="0">
              <a:solidFill>
                <a:srgbClr val="FF0000"/>
              </a:solidFill>
            </a:endParaRPr>
          </a:p>
          <a:p>
            <a:endParaRPr lang="en-US" altLang="zh-CN" sz="1100" dirty="0">
              <a:solidFill>
                <a:srgbClr val="FF0000"/>
              </a:solidFill>
            </a:endParaRPr>
          </a:p>
          <a:p>
            <a:r>
              <a:rPr lang="zh-CN" altLang="en-US" sz="1100" dirty="0" smtClean="0">
                <a:solidFill>
                  <a:srgbClr val="FF0000"/>
                </a:solidFill>
              </a:rPr>
              <a:t>注意：带</a:t>
            </a:r>
            <a:r>
              <a:rPr lang="en-US" altLang="zh-CN" sz="1100" dirty="0" smtClean="0">
                <a:solidFill>
                  <a:srgbClr val="FF0000"/>
                </a:solidFill>
              </a:rPr>
              <a:t>*</a:t>
            </a:r>
            <a:r>
              <a:rPr lang="zh-CN" altLang="en-US" sz="1100" dirty="0" smtClean="0">
                <a:solidFill>
                  <a:srgbClr val="FF0000"/>
                </a:solidFill>
              </a:rPr>
              <a:t>是必填项，必填项为系统自动获取，不可编辑。</a:t>
            </a:r>
            <a:endParaRPr lang="zh-CN" altLang="en-US" sz="1100" dirty="0">
              <a:solidFill>
                <a:srgbClr val="FF0000"/>
              </a:solidFill>
            </a:endParaRPr>
          </a:p>
        </p:txBody>
      </p:sp>
    </p:spTree>
    <p:extLst>
      <p:ext uri="{BB962C8B-B14F-4D97-AF65-F5344CB8AC3E}">
        <p14:creationId xmlns:p14="http://schemas.microsoft.com/office/powerpoint/2010/main" val="1967669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71257" y="1779662"/>
            <a:ext cx="2092325" cy="360000"/>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nchor="ctr"/>
          <a:lstStyle/>
          <a:p>
            <a:r>
              <a:rPr lang="zh-CN" altLang="en-US" sz="2000" b="0" dirty="0">
                <a:solidFill>
                  <a:srgbClr val="161616"/>
                </a:solidFill>
                <a:latin typeface="隶书" panose="02010509060101010101" pitchFamily="49" charset="-122"/>
                <a:ea typeface="隶书" panose="02010509060101010101" pitchFamily="49" charset="-122"/>
              </a:rPr>
              <a:t>项目</a:t>
            </a:r>
            <a:r>
              <a:rPr lang="zh-CN" altLang="en-US" sz="2000" b="0" dirty="0" smtClean="0">
                <a:solidFill>
                  <a:srgbClr val="161616"/>
                </a:solidFill>
                <a:latin typeface="隶书" panose="02010509060101010101" pitchFamily="49" charset="-122"/>
                <a:ea typeface="隶书" panose="02010509060101010101" pitchFamily="49" charset="-122"/>
              </a:rPr>
              <a:t>背景</a:t>
            </a:r>
            <a:endParaRPr lang="zh-CN" altLang="en-US" sz="2000" b="0" dirty="0">
              <a:solidFill>
                <a:srgbClr val="161616"/>
              </a:solidFill>
              <a:latin typeface="隶书" panose="02010509060101010101" pitchFamily="49" charset="-122"/>
              <a:ea typeface="隶书" panose="02010509060101010101" pitchFamily="49" charset="-122"/>
            </a:endParaRPr>
          </a:p>
        </p:txBody>
      </p:sp>
      <p:sp>
        <p:nvSpPr>
          <p:cNvPr id="3" name="文本占位符 2"/>
          <p:cNvSpPr>
            <a:spLocks noGrp="1"/>
          </p:cNvSpPr>
          <p:nvPr>
            <p:ph type="body" sz="quarter" idx="11"/>
          </p:nvPr>
        </p:nvSpPr>
        <p:spPr>
          <a:xfrm>
            <a:off x="3071257" y="2823778"/>
            <a:ext cx="2092325" cy="360000"/>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nchor="ctr"/>
          <a:lstStyle/>
          <a:p>
            <a:r>
              <a:rPr lang="zh-CN" altLang="en-US" sz="2000" b="0" dirty="0">
                <a:solidFill>
                  <a:srgbClr val="161616"/>
                </a:solidFill>
                <a:latin typeface="隶书" panose="02010509060101010101" pitchFamily="49" charset="-122"/>
                <a:ea typeface="隶书" panose="02010509060101010101" pitchFamily="49" charset="-122"/>
              </a:rPr>
              <a:t>功能介绍</a:t>
            </a:r>
          </a:p>
        </p:txBody>
      </p:sp>
      <p:sp>
        <p:nvSpPr>
          <p:cNvPr id="4" name="文本占位符 3"/>
          <p:cNvSpPr>
            <a:spLocks noGrp="1"/>
          </p:cNvSpPr>
          <p:nvPr>
            <p:ph type="body" sz="quarter" idx="12"/>
          </p:nvPr>
        </p:nvSpPr>
        <p:spPr>
          <a:xfrm>
            <a:off x="3071258" y="3867894"/>
            <a:ext cx="2092325" cy="360000"/>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nchor="ctr"/>
          <a:lstStyle/>
          <a:p>
            <a:r>
              <a:rPr lang="zh-CN" altLang="en-US" sz="2000" b="0" dirty="0">
                <a:solidFill>
                  <a:srgbClr val="161616"/>
                </a:solidFill>
                <a:latin typeface="隶书" panose="02010509060101010101" pitchFamily="49" charset="-122"/>
                <a:ea typeface="隶书" panose="02010509060101010101" pitchFamily="49" charset="-122"/>
              </a:rPr>
              <a:t>系统展示</a:t>
            </a:r>
          </a:p>
        </p:txBody>
      </p:sp>
      <p:sp>
        <p:nvSpPr>
          <p:cNvPr id="5" name="文本占位符 4"/>
          <p:cNvSpPr>
            <a:spLocks noGrp="1"/>
          </p:cNvSpPr>
          <p:nvPr>
            <p:ph type="body" sz="quarter" idx="13"/>
          </p:nvPr>
        </p:nvSpPr>
        <p:spPr>
          <a:xfrm>
            <a:off x="6152083" y="1776907"/>
            <a:ext cx="2092325" cy="360000"/>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nchor="ctr"/>
          <a:lstStyle/>
          <a:p>
            <a:r>
              <a:rPr lang="zh-CN" altLang="en-US" sz="2000" b="0" dirty="0">
                <a:solidFill>
                  <a:srgbClr val="161616"/>
                </a:solidFill>
                <a:latin typeface="隶书" panose="02010509060101010101" pitchFamily="49" charset="-122"/>
                <a:ea typeface="隶书" panose="02010509060101010101" pitchFamily="49" charset="-122"/>
              </a:rPr>
              <a:t>系统特点</a:t>
            </a:r>
          </a:p>
        </p:txBody>
      </p:sp>
      <p:sp>
        <p:nvSpPr>
          <p:cNvPr id="6" name="文本占位符 5"/>
          <p:cNvSpPr>
            <a:spLocks noGrp="1"/>
          </p:cNvSpPr>
          <p:nvPr>
            <p:ph type="body" sz="quarter" idx="14"/>
          </p:nvPr>
        </p:nvSpPr>
        <p:spPr>
          <a:xfrm>
            <a:off x="6152082" y="2817925"/>
            <a:ext cx="2092325" cy="360000"/>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nchor="ctr"/>
          <a:lstStyle/>
          <a:p>
            <a:r>
              <a:rPr lang="zh-CN" altLang="en-US" sz="2000" b="0" dirty="0">
                <a:solidFill>
                  <a:srgbClr val="161616"/>
                </a:solidFill>
                <a:latin typeface="隶书" panose="02010509060101010101" pitchFamily="49" charset="-122"/>
                <a:ea typeface="隶书" panose="02010509060101010101" pitchFamily="49" charset="-122"/>
              </a:rPr>
              <a:t>操作流程</a:t>
            </a:r>
          </a:p>
        </p:txBody>
      </p:sp>
      <p:sp>
        <p:nvSpPr>
          <p:cNvPr id="7" name="文本占位符 6"/>
          <p:cNvSpPr>
            <a:spLocks noGrp="1"/>
          </p:cNvSpPr>
          <p:nvPr>
            <p:ph type="body" sz="quarter" idx="15"/>
          </p:nvPr>
        </p:nvSpPr>
        <p:spPr>
          <a:xfrm>
            <a:off x="6152081" y="3867894"/>
            <a:ext cx="2092325" cy="360000"/>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nchor="ctr"/>
          <a:lstStyle/>
          <a:p>
            <a:r>
              <a:rPr lang="zh-CN" altLang="en-US" sz="2000" b="0" dirty="0">
                <a:solidFill>
                  <a:srgbClr val="161616"/>
                </a:solidFill>
                <a:latin typeface="隶书" panose="02010509060101010101" pitchFamily="49" charset="-122"/>
                <a:ea typeface="隶书" panose="02010509060101010101" pitchFamily="49" charset="-122"/>
              </a:rPr>
              <a:t>效果对比</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411510"/>
            <a:ext cx="1584175" cy="504379"/>
          </a:xfrm>
          <a:prstGeom prst="rect">
            <a:avLst/>
          </a:prstGeom>
        </p:spPr>
      </p:pic>
    </p:spTree>
    <p:extLst>
      <p:ext uri="{BB962C8B-B14F-4D97-AF65-F5344CB8AC3E}">
        <p14:creationId xmlns:p14="http://schemas.microsoft.com/office/powerpoint/2010/main" val="12786144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7</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上传模版管理</a:t>
            </a:r>
            <a:r>
              <a:rPr lang="en-US" altLang="zh-CN" dirty="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添加</a:t>
            </a:r>
            <a:r>
              <a:rPr lang="zh-CN" altLang="en-US" dirty="0">
                <a:latin typeface="隶书" panose="02010509060101010101" pitchFamily="49" charset="-122"/>
                <a:ea typeface="隶书" panose="02010509060101010101" pitchFamily="49" charset="-122"/>
              </a:rPr>
              <a:t>模</a:t>
            </a:r>
            <a:r>
              <a:rPr lang="zh-CN" altLang="en-US" dirty="0" smtClean="0">
                <a:latin typeface="隶书" panose="02010509060101010101" pitchFamily="49" charset="-122"/>
                <a:ea typeface="隶书" panose="02010509060101010101" pitchFamily="49" charset="-122"/>
              </a:rPr>
              <a:t>版</a:t>
            </a:r>
            <a:endParaRPr lang="zh-CN" altLang="en-US"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251520" y="1419622"/>
            <a:ext cx="93610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71600" y="102897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a:stCxn id="5" idx="4"/>
          </p:cNvCxnSpPr>
          <p:nvPr/>
        </p:nvCxnSpPr>
        <p:spPr>
          <a:xfrm>
            <a:off x="1079612" y="1245001"/>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08352" y="1745204"/>
            <a:ext cx="792088" cy="136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31640" y="1694562"/>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9" name="直接箭头连接符 8"/>
          <p:cNvCxnSpPr>
            <a:stCxn id="8" idx="2"/>
          </p:cNvCxnSpPr>
          <p:nvPr/>
        </p:nvCxnSpPr>
        <p:spPr>
          <a:xfrm flipH="1">
            <a:off x="1115616" y="1802574"/>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588224" y="124500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14" name="直接箭头连接符 13"/>
          <p:cNvCxnSpPr>
            <a:stCxn id="13" idx="2"/>
          </p:cNvCxnSpPr>
          <p:nvPr/>
        </p:nvCxnSpPr>
        <p:spPr>
          <a:xfrm flipH="1">
            <a:off x="6372200" y="1353013"/>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203848" y="134761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16" name="直接箭头连接符 15"/>
          <p:cNvCxnSpPr/>
          <p:nvPr/>
        </p:nvCxnSpPr>
        <p:spPr>
          <a:xfrm>
            <a:off x="3419872" y="1448952"/>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552220" y="153568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18" name="直接箭头连接符 17"/>
          <p:cNvCxnSpPr>
            <a:stCxn id="17" idx="2"/>
          </p:cNvCxnSpPr>
          <p:nvPr/>
        </p:nvCxnSpPr>
        <p:spPr>
          <a:xfrm flipH="1">
            <a:off x="6336196" y="1643700"/>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619672" y="2318698"/>
            <a:ext cx="7236804" cy="1107996"/>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上传模版管理</a:t>
            </a:r>
            <a:r>
              <a:rPr lang="en-US" altLang="zh-CN" sz="1100" dirty="0" smtClean="0">
                <a:solidFill>
                  <a:srgbClr val="FF0000"/>
                </a:solidFill>
              </a:rPr>
              <a:t>]</a:t>
            </a:r>
            <a:r>
              <a:rPr lang="zh-CN" altLang="en-US" sz="1100" dirty="0" smtClean="0">
                <a:solidFill>
                  <a:srgbClr val="FF0000"/>
                </a:solidFill>
              </a:rPr>
              <a:t>，展开菜单。</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添加模版</a:t>
            </a:r>
            <a:r>
              <a:rPr lang="en-US" altLang="zh-CN" sz="1100" dirty="0" smtClean="0">
                <a:solidFill>
                  <a:srgbClr val="FF0000"/>
                </a:solidFill>
              </a:rPr>
              <a:t>]</a:t>
            </a:r>
            <a:r>
              <a:rPr lang="zh-CN" altLang="en-US" sz="1100" dirty="0" smtClean="0">
                <a:solidFill>
                  <a:srgbClr val="FF0000"/>
                </a:solidFill>
              </a:rPr>
              <a:t>。</a:t>
            </a:r>
            <a:endParaRPr lang="en-US" altLang="zh-CN" sz="1100" dirty="0" smtClean="0">
              <a:solidFill>
                <a:srgbClr val="FF0000"/>
              </a:solidFill>
            </a:endParaRPr>
          </a:p>
          <a:p>
            <a:r>
              <a:rPr lang="en-US" altLang="zh-CN" sz="1100" dirty="0" smtClean="0">
                <a:solidFill>
                  <a:srgbClr val="FF0000"/>
                </a:solidFill>
              </a:rPr>
              <a:t>3</a:t>
            </a:r>
            <a:r>
              <a:rPr lang="zh-CN" altLang="en-US" sz="1100" dirty="0" smtClean="0">
                <a:solidFill>
                  <a:srgbClr val="FF0000"/>
                </a:solidFill>
              </a:rPr>
              <a:t>，选择模版文件。</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，输入模版名称。</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确认添加</a:t>
            </a:r>
            <a:r>
              <a:rPr lang="en-US" altLang="zh-CN" sz="1100" dirty="0" smtClean="0">
                <a:solidFill>
                  <a:srgbClr val="FF0000"/>
                </a:solidFill>
              </a:rPr>
              <a:t>]</a:t>
            </a:r>
            <a:r>
              <a:rPr lang="zh-CN" altLang="en-US" sz="1100" dirty="0" smtClean="0">
                <a:solidFill>
                  <a:srgbClr val="FF0000"/>
                </a:solidFill>
              </a:rPr>
              <a:t>完成模板添加。</a:t>
            </a:r>
            <a:endParaRPr lang="en-US" altLang="zh-CN" sz="1100" dirty="0" smtClean="0">
              <a:solidFill>
                <a:srgbClr val="FF0000"/>
              </a:solidFill>
            </a:endParaRPr>
          </a:p>
          <a:p>
            <a:endParaRPr lang="en-US" altLang="zh-CN" sz="1100" dirty="0" smtClean="0">
              <a:solidFill>
                <a:srgbClr val="FF0000"/>
              </a:solidFill>
            </a:endParaRPr>
          </a:p>
        </p:txBody>
      </p:sp>
    </p:spTree>
    <p:extLst>
      <p:ext uri="{BB962C8B-B14F-4D97-AF65-F5344CB8AC3E}">
        <p14:creationId xmlns:p14="http://schemas.microsoft.com/office/powerpoint/2010/main" val="6757416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8</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上传模版管理</a:t>
            </a:r>
            <a:r>
              <a:rPr lang="en-US" altLang="zh-CN" dirty="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修改模</a:t>
            </a:r>
            <a:r>
              <a:rPr lang="zh-CN" altLang="en-US" dirty="0">
                <a:latin typeface="隶书" panose="02010509060101010101" pitchFamily="49" charset="-122"/>
                <a:ea typeface="隶书" panose="02010509060101010101" pitchFamily="49" charset="-122"/>
              </a:rPr>
              <a:t>版</a:t>
            </a:r>
          </a:p>
          <a:p>
            <a:endParaRPr lang="zh-CN" altLang="en-US"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251520" y="1419622"/>
            <a:ext cx="93610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71600" y="102897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a:stCxn id="5" idx="4"/>
          </p:cNvCxnSpPr>
          <p:nvPr/>
        </p:nvCxnSpPr>
        <p:spPr>
          <a:xfrm>
            <a:off x="1079612" y="1245001"/>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08352" y="1871707"/>
            <a:ext cx="792088" cy="136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31640" y="1821065"/>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9" name="直接箭头连接符 8"/>
          <p:cNvCxnSpPr>
            <a:stCxn id="8" idx="2"/>
          </p:cNvCxnSpPr>
          <p:nvPr/>
        </p:nvCxnSpPr>
        <p:spPr>
          <a:xfrm flipH="1">
            <a:off x="1115616" y="1929077"/>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6086062" y="1328845"/>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11" name="直接箭头连接符 10"/>
          <p:cNvCxnSpPr>
            <a:stCxn id="10" idx="2"/>
          </p:cNvCxnSpPr>
          <p:nvPr/>
        </p:nvCxnSpPr>
        <p:spPr>
          <a:xfrm flipH="1">
            <a:off x="5870038" y="1436857"/>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420819" y="122083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13" name="直接箭头连接符 12"/>
          <p:cNvCxnSpPr/>
          <p:nvPr/>
        </p:nvCxnSpPr>
        <p:spPr>
          <a:xfrm>
            <a:off x="3636843" y="1322171"/>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619672" y="2318698"/>
            <a:ext cx="7236804" cy="1107996"/>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上传模版管理</a:t>
            </a:r>
            <a:r>
              <a:rPr lang="en-US" altLang="zh-CN" sz="1100" dirty="0" smtClean="0">
                <a:solidFill>
                  <a:srgbClr val="FF0000"/>
                </a:solidFill>
              </a:rPr>
              <a:t>]</a:t>
            </a:r>
            <a:r>
              <a:rPr lang="zh-CN" altLang="en-US" sz="1100" dirty="0" smtClean="0">
                <a:solidFill>
                  <a:srgbClr val="FF0000"/>
                </a:solidFill>
              </a:rPr>
              <a:t>，展开菜单。</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修改模版</a:t>
            </a:r>
            <a:r>
              <a:rPr lang="en-US" altLang="zh-CN" sz="1100" dirty="0" smtClean="0">
                <a:solidFill>
                  <a:srgbClr val="FF0000"/>
                </a:solidFill>
              </a:rPr>
              <a:t>]</a:t>
            </a:r>
            <a:r>
              <a:rPr lang="zh-CN" altLang="en-US" sz="1100" dirty="0" smtClean="0">
                <a:solidFill>
                  <a:srgbClr val="FF0000"/>
                </a:solidFill>
              </a:rPr>
              <a:t>。</a:t>
            </a:r>
            <a:endParaRPr lang="en-US" altLang="zh-CN" sz="1100" dirty="0" smtClean="0">
              <a:solidFill>
                <a:srgbClr val="FF0000"/>
              </a:solidFill>
            </a:endParaRPr>
          </a:p>
          <a:p>
            <a:r>
              <a:rPr lang="en-US" altLang="zh-CN" sz="1100" dirty="0" smtClean="0">
                <a:solidFill>
                  <a:srgbClr val="FF0000"/>
                </a:solidFill>
              </a:rPr>
              <a:t>3</a:t>
            </a:r>
            <a:r>
              <a:rPr lang="zh-CN" altLang="en-US" sz="1100" dirty="0" smtClean="0">
                <a:solidFill>
                  <a:srgbClr val="FF0000"/>
                </a:solidFill>
              </a:rPr>
              <a:t>，选择一个模版。</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，输入新的模版名称。</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确认修改</a:t>
            </a:r>
            <a:r>
              <a:rPr lang="en-US" altLang="zh-CN" sz="1100" dirty="0" smtClean="0">
                <a:solidFill>
                  <a:srgbClr val="FF0000"/>
                </a:solidFill>
              </a:rPr>
              <a:t>]</a:t>
            </a:r>
            <a:r>
              <a:rPr lang="zh-CN" altLang="en-US" sz="1100" dirty="0" smtClean="0">
                <a:solidFill>
                  <a:srgbClr val="FF0000"/>
                </a:solidFill>
              </a:rPr>
              <a:t>完成模版名称修改。</a:t>
            </a:r>
            <a:endParaRPr lang="en-US" altLang="zh-CN" sz="1100" dirty="0" smtClean="0">
              <a:solidFill>
                <a:srgbClr val="FF0000"/>
              </a:solidFill>
            </a:endParaRPr>
          </a:p>
          <a:p>
            <a:endParaRPr lang="en-US" altLang="zh-CN" sz="1100" dirty="0" smtClean="0">
              <a:solidFill>
                <a:srgbClr val="FF0000"/>
              </a:solidFill>
            </a:endParaRPr>
          </a:p>
        </p:txBody>
      </p:sp>
      <p:sp>
        <p:nvSpPr>
          <p:cNvPr id="17" name="椭圆 16"/>
          <p:cNvSpPr/>
          <p:nvPr/>
        </p:nvSpPr>
        <p:spPr>
          <a:xfrm>
            <a:off x="3420819" y="153568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18" name="直接箭头连接符 17"/>
          <p:cNvCxnSpPr/>
          <p:nvPr/>
        </p:nvCxnSpPr>
        <p:spPr>
          <a:xfrm>
            <a:off x="3636843" y="1637026"/>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196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9</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上传模版管理</a:t>
            </a:r>
            <a:r>
              <a:rPr lang="en-US" altLang="zh-CN" dirty="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删除模</a:t>
            </a:r>
            <a:r>
              <a:rPr lang="zh-CN" altLang="en-US" dirty="0">
                <a:latin typeface="隶书" panose="02010509060101010101" pitchFamily="49" charset="-122"/>
                <a:ea typeface="隶书" panose="02010509060101010101" pitchFamily="49" charset="-122"/>
              </a:rPr>
              <a:t>版</a:t>
            </a:r>
          </a:p>
          <a:p>
            <a:endParaRPr lang="zh-CN" altLang="en-US"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251520" y="1419622"/>
            <a:ext cx="93610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71600" y="102897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a:stCxn id="5" idx="4"/>
          </p:cNvCxnSpPr>
          <p:nvPr/>
        </p:nvCxnSpPr>
        <p:spPr>
          <a:xfrm>
            <a:off x="1079612" y="1245001"/>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08352" y="1979719"/>
            <a:ext cx="792088" cy="136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31640" y="192907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9" name="直接箭头连接符 8"/>
          <p:cNvCxnSpPr>
            <a:stCxn id="8" idx="2"/>
          </p:cNvCxnSpPr>
          <p:nvPr/>
        </p:nvCxnSpPr>
        <p:spPr>
          <a:xfrm flipH="1">
            <a:off x="1115616" y="2037089"/>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6372200" y="139782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11" name="直接箭头连接符 10"/>
          <p:cNvCxnSpPr>
            <a:stCxn id="10" idx="2"/>
          </p:cNvCxnSpPr>
          <p:nvPr/>
        </p:nvCxnSpPr>
        <p:spPr>
          <a:xfrm flipH="1">
            <a:off x="6156176" y="1505833"/>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420819" y="122083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13" name="直接箭头连接符 12"/>
          <p:cNvCxnSpPr/>
          <p:nvPr/>
        </p:nvCxnSpPr>
        <p:spPr>
          <a:xfrm>
            <a:off x="3636843" y="1322171"/>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619672" y="2318698"/>
            <a:ext cx="7236804"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上传模版管理</a:t>
            </a:r>
            <a:r>
              <a:rPr lang="en-US" altLang="zh-CN" sz="1100" dirty="0" smtClean="0">
                <a:solidFill>
                  <a:srgbClr val="FF0000"/>
                </a:solidFill>
              </a:rPr>
              <a:t>]</a:t>
            </a:r>
            <a:r>
              <a:rPr lang="zh-CN" altLang="en-US" sz="1100" dirty="0" smtClean="0">
                <a:solidFill>
                  <a:srgbClr val="FF0000"/>
                </a:solidFill>
              </a:rPr>
              <a:t>，展开菜单。</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删除模版</a:t>
            </a:r>
            <a:r>
              <a:rPr lang="en-US" altLang="zh-CN" sz="1100" dirty="0" smtClean="0">
                <a:solidFill>
                  <a:srgbClr val="FF0000"/>
                </a:solidFill>
              </a:rPr>
              <a:t>]</a:t>
            </a:r>
            <a:r>
              <a:rPr lang="zh-CN" altLang="en-US" sz="1100" dirty="0" smtClean="0">
                <a:solidFill>
                  <a:srgbClr val="FF0000"/>
                </a:solidFill>
              </a:rPr>
              <a:t>。</a:t>
            </a:r>
            <a:endParaRPr lang="en-US" altLang="zh-CN" sz="1100" dirty="0" smtClean="0">
              <a:solidFill>
                <a:srgbClr val="FF0000"/>
              </a:solidFill>
            </a:endParaRPr>
          </a:p>
          <a:p>
            <a:r>
              <a:rPr lang="en-US" altLang="zh-CN" sz="1100" dirty="0" smtClean="0">
                <a:solidFill>
                  <a:srgbClr val="FF0000"/>
                </a:solidFill>
              </a:rPr>
              <a:t>3</a:t>
            </a:r>
            <a:r>
              <a:rPr lang="zh-CN" altLang="en-US" sz="1100" dirty="0" smtClean="0">
                <a:solidFill>
                  <a:srgbClr val="FF0000"/>
                </a:solidFill>
              </a:rPr>
              <a:t>，选择一个模版。</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确认删除</a:t>
            </a:r>
            <a:r>
              <a:rPr lang="en-US" altLang="zh-CN" sz="1100" dirty="0" smtClean="0">
                <a:solidFill>
                  <a:srgbClr val="FF0000"/>
                </a:solidFill>
              </a:rPr>
              <a:t>]</a:t>
            </a:r>
            <a:r>
              <a:rPr lang="zh-CN" altLang="en-US" sz="1100" dirty="0" smtClean="0">
                <a:solidFill>
                  <a:srgbClr val="FF0000"/>
                </a:solidFill>
              </a:rPr>
              <a:t>完成模版删除。</a:t>
            </a:r>
            <a:endParaRPr lang="en-US" altLang="zh-CN" sz="1100" dirty="0" smtClean="0">
              <a:solidFill>
                <a:srgbClr val="FF0000"/>
              </a:solidFill>
            </a:endParaRPr>
          </a:p>
          <a:p>
            <a:endParaRPr lang="en-US" altLang="zh-CN" sz="1100" dirty="0" smtClean="0">
              <a:solidFill>
                <a:srgbClr val="FF0000"/>
              </a:solidFill>
            </a:endParaRPr>
          </a:p>
        </p:txBody>
      </p:sp>
    </p:spTree>
    <p:extLst>
      <p:ext uri="{BB962C8B-B14F-4D97-AF65-F5344CB8AC3E}">
        <p14:creationId xmlns:p14="http://schemas.microsoft.com/office/powerpoint/2010/main" val="1998909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latin typeface="隶书" panose="02010509060101010101" pitchFamily="49" charset="-122"/>
                <a:ea typeface="隶书" panose="02010509060101010101" pitchFamily="49" charset="-122"/>
              </a:rPr>
              <a:t>五、系统展示</a:t>
            </a:r>
            <a:endParaRPr lang="zh-CN" altLang="en-US" dirty="0">
              <a:latin typeface="隶书" panose="02010509060101010101" pitchFamily="49" charset="-122"/>
              <a:ea typeface="隶书" panose="02010509060101010101" pitchFamily="49" charset="-122"/>
            </a:endParaRPr>
          </a:p>
        </p:txBody>
      </p:sp>
      <p:sp>
        <p:nvSpPr>
          <p:cNvPr id="27" name="AutoShape 9"/>
          <p:cNvSpPr>
            <a:spLocks noChangeArrowheads="1"/>
          </p:cNvSpPr>
          <p:nvPr/>
        </p:nvSpPr>
        <p:spPr bwMode="auto">
          <a:xfrm>
            <a:off x="2402456" y="1521104"/>
            <a:ext cx="4464199" cy="461466"/>
          </a:xfrm>
          <a:prstGeom prst="roundRect">
            <a:avLst>
              <a:gd name="adj" fmla="val 16667"/>
            </a:avLst>
          </a:prstGeom>
          <a:solidFill>
            <a:schemeClr val="accent6">
              <a:alpha val="50000"/>
            </a:schemeClr>
          </a:solidFill>
          <a:ln>
            <a:noFill/>
          </a:ln>
          <a:extLst/>
        </p:spPr>
        <p:style>
          <a:lnRef idx="0">
            <a:scrgbClr r="0" g="0" b="0"/>
          </a:lnRef>
          <a:fillRef idx="0">
            <a:scrgbClr r="0" g="0" b="0"/>
          </a:fillRef>
          <a:effectRef idx="0">
            <a:scrgbClr r="0" g="0" b="0"/>
          </a:effectRef>
          <a:fontRef idx="minor">
            <a:schemeClr val="lt1"/>
          </a:fontRef>
        </p:style>
        <p:txBody>
          <a:bodyPr wrap="none" anchor="ctr"/>
          <a:lstStyle/>
          <a:p>
            <a:endParaRPr lang="zh-CN" altLang="en-US" kern="0">
              <a:solidFill>
                <a:sysClr val="windowText" lastClr="000000"/>
              </a:solidFill>
              <a:ea typeface="华文细黑" pitchFamily="2" charset="-122"/>
            </a:endParaRPr>
          </a:p>
        </p:txBody>
      </p:sp>
      <p:sp>
        <p:nvSpPr>
          <p:cNvPr id="28" name="文本框 27"/>
          <p:cNvSpPr txBox="1"/>
          <p:nvPr/>
        </p:nvSpPr>
        <p:spPr>
          <a:xfrm>
            <a:off x="3266554" y="1523568"/>
            <a:ext cx="2736304" cy="400110"/>
          </a:xfrm>
          <a:prstGeom prst="rect">
            <a:avLst/>
          </a:prstGeom>
          <a:noFill/>
        </p:spPr>
        <p:txBody>
          <a:bodyPr wrap="square" rtlCol="0">
            <a:spAutoFit/>
          </a:bodyPr>
          <a:lstStyle/>
          <a:p>
            <a:pPr algn="ctr"/>
            <a:r>
              <a:rPr lang="zh-CN" altLang="en-US" sz="2000" dirty="0" smtClean="0">
                <a:solidFill>
                  <a:srgbClr val="161616"/>
                </a:solidFill>
                <a:latin typeface="隶书" panose="02010509060101010101" pitchFamily="49" charset="-122"/>
                <a:ea typeface="隶书" panose="02010509060101010101" pitchFamily="49" charset="-122"/>
              </a:rPr>
              <a:t>基本功能模块界面展示</a:t>
            </a:r>
            <a:endParaRPr lang="zh-CN" altLang="en-US" sz="2000" dirty="0">
              <a:solidFill>
                <a:srgbClr val="161616"/>
              </a:solidFill>
              <a:latin typeface="隶书" panose="02010509060101010101" pitchFamily="49" charset="-122"/>
              <a:ea typeface="隶书" panose="02010509060101010101" pitchFamily="49" charset="-122"/>
            </a:endParaRPr>
          </a:p>
        </p:txBody>
      </p:sp>
      <p:sp>
        <p:nvSpPr>
          <p:cNvPr id="33" name="AutoShape 9"/>
          <p:cNvSpPr>
            <a:spLocks noChangeArrowheads="1"/>
          </p:cNvSpPr>
          <p:nvPr/>
        </p:nvSpPr>
        <p:spPr bwMode="auto">
          <a:xfrm>
            <a:off x="2412057" y="2283718"/>
            <a:ext cx="4464199" cy="461466"/>
          </a:xfrm>
          <a:prstGeom prst="roundRect">
            <a:avLst>
              <a:gd name="adj" fmla="val 16667"/>
            </a:avLst>
          </a:prstGeom>
          <a:solidFill>
            <a:schemeClr val="accent6">
              <a:alpha val="50000"/>
            </a:schemeClr>
          </a:solidFill>
          <a:ln>
            <a:noFill/>
          </a:ln>
          <a:extLst/>
        </p:spPr>
        <p:style>
          <a:lnRef idx="0">
            <a:scrgbClr r="0" g="0" b="0"/>
          </a:lnRef>
          <a:fillRef idx="0">
            <a:scrgbClr r="0" g="0" b="0"/>
          </a:fillRef>
          <a:effectRef idx="0">
            <a:scrgbClr r="0" g="0" b="0"/>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a typeface="华文细黑" pitchFamily="2" charset="-122"/>
            </a:endParaRPr>
          </a:p>
        </p:txBody>
      </p:sp>
      <p:sp>
        <p:nvSpPr>
          <p:cNvPr id="34" name="文本框 33"/>
          <p:cNvSpPr txBox="1"/>
          <p:nvPr/>
        </p:nvSpPr>
        <p:spPr>
          <a:xfrm>
            <a:off x="3276155" y="2286182"/>
            <a:ext cx="2736304" cy="400110"/>
          </a:xfrm>
          <a:prstGeom prst="rect">
            <a:avLst/>
          </a:prstGeom>
          <a:noFill/>
        </p:spPr>
        <p:txBody>
          <a:bodyPr wrap="square" rtlCol="0">
            <a:spAutoFit/>
          </a:bodyPr>
          <a:lstStyle/>
          <a:p>
            <a:pPr algn="ctr"/>
            <a:r>
              <a:rPr lang="zh-CN" altLang="en-US" sz="2000" dirty="0">
                <a:solidFill>
                  <a:srgbClr val="161616"/>
                </a:solidFill>
                <a:latin typeface="隶书" panose="02010509060101010101" pitchFamily="49" charset="-122"/>
                <a:ea typeface="隶书" panose="02010509060101010101" pitchFamily="49" charset="-122"/>
              </a:rPr>
              <a:t>高级</a:t>
            </a:r>
            <a:r>
              <a:rPr lang="zh-CN" altLang="en-US" sz="2000" dirty="0" smtClean="0">
                <a:solidFill>
                  <a:srgbClr val="161616"/>
                </a:solidFill>
                <a:latin typeface="隶书" panose="02010509060101010101" pitchFamily="49" charset="-122"/>
                <a:ea typeface="隶书" panose="02010509060101010101" pitchFamily="49" charset="-122"/>
              </a:rPr>
              <a:t>功能模块界面展示</a:t>
            </a:r>
            <a:endParaRPr lang="zh-CN" altLang="en-US" sz="2000" dirty="0">
              <a:solidFill>
                <a:srgbClr val="161616"/>
              </a:solidFill>
              <a:latin typeface="隶书" panose="02010509060101010101" pitchFamily="49" charset="-122"/>
              <a:ea typeface="隶书" panose="02010509060101010101" pitchFamily="49" charset="-122"/>
            </a:endParaRPr>
          </a:p>
        </p:txBody>
      </p:sp>
      <p:sp>
        <p:nvSpPr>
          <p:cNvPr id="35" name="AutoShape 9"/>
          <p:cNvSpPr>
            <a:spLocks noChangeArrowheads="1"/>
          </p:cNvSpPr>
          <p:nvPr/>
        </p:nvSpPr>
        <p:spPr bwMode="auto">
          <a:xfrm>
            <a:off x="2402456" y="3046332"/>
            <a:ext cx="4464199" cy="461466"/>
          </a:xfrm>
          <a:prstGeom prst="roundRect">
            <a:avLst>
              <a:gd name="adj" fmla="val 16667"/>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xtLst/>
        </p:spPr>
        <p:style>
          <a:lnRef idx="0">
            <a:scrgbClr r="0" g="0" b="0"/>
          </a:lnRef>
          <a:fillRef idx="0">
            <a:scrgbClr r="0" g="0" b="0"/>
          </a:fillRef>
          <a:effectRef idx="0">
            <a:scrgbClr r="0" g="0" b="0"/>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a typeface="华文细黑" pitchFamily="2" charset="-122"/>
            </a:endParaRPr>
          </a:p>
        </p:txBody>
      </p:sp>
      <p:sp>
        <p:nvSpPr>
          <p:cNvPr id="36" name="文本框 35"/>
          <p:cNvSpPr txBox="1"/>
          <p:nvPr/>
        </p:nvSpPr>
        <p:spPr>
          <a:xfrm>
            <a:off x="3266554" y="3048796"/>
            <a:ext cx="2736304" cy="400110"/>
          </a:xfrm>
          <a:prstGeom prst="rect">
            <a:avLst/>
          </a:prstGeom>
          <a:noFill/>
        </p:spPr>
        <p:txBody>
          <a:bodyPr wrap="square" rtlCol="0">
            <a:spAutoFit/>
          </a:bodyPr>
          <a:lstStyle/>
          <a:p>
            <a:pPr algn="ctr"/>
            <a:r>
              <a:rPr lang="zh-CN" altLang="en-US" sz="2000" dirty="0" smtClean="0">
                <a:solidFill>
                  <a:schemeClr val="bg1"/>
                </a:solidFill>
                <a:latin typeface="隶书" panose="02010509060101010101" pitchFamily="49" charset="-122"/>
                <a:ea typeface="隶书" panose="02010509060101010101" pitchFamily="49" charset="-122"/>
              </a:rPr>
              <a:t>系统管理模块界面展示</a:t>
            </a:r>
            <a:endParaRPr lang="zh-CN" altLang="en-US" sz="2000" dirty="0">
              <a:solidFill>
                <a:schemeClr val="bg1"/>
              </a:solidFill>
              <a:latin typeface="隶书" panose="02010509060101010101" pitchFamily="49" charset="-122"/>
              <a:ea typeface="隶书" panose="02010509060101010101" pitchFamily="49" charset="-122"/>
            </a:endParaRPr>
          </a:p>
        </p:txBody>
      </p:sp>
      <p:sp>
        <p:nvSpPr>
          <p:cNvPr id="11" name="AutoShape 19"/>
          <p:cNvSpPr>
            <a:spLocks noChangeArrowheads="1"/>
          </p:cNvSpPr>
          <p:nvPr/>
        </p:nvSpPr>
        <p:spPr bwMode="auto">
          <a:xfrm>
            <a:off x="6019085" y="3169115"/>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a typeface="华文细黑" pitchFamily="2" charset="-122"/>
            </a:endParaRPr>
          </a:p>
        </p:txBody>
      </p:sp>
      <p:pic>
        <p:nvPicPr>
          <p:cNvPr id="12" name="图片 3" descr="www.tuweimei.comComp_5073797_1BiQIkaKbPl0GRtziUyuY4qzB5ajD395.jp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166" y="1521104"/>
            <a:ext cx="2137420" cy="213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77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1</a:t>
            </a:r>
            <a:r>
              <a:rPr lang="zh-CN" altLang="en-US" dirty="0" smtClean="0">
                <a:latin typeface="隶书" panose="02010509060101010101" pitchFamily="49" charset="-122"/>
                <a:ea typeface="隶书" panose="02010509060101010101" pitchFamily="49" charset="-122"/>
              </a:rPr>
              <a:t>、用户管理</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查看用户信息</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14" name="矩形 13"/>
          <p:cNvSpPr/>
          <p:nvPr/>
        </p:nvSpPr>
        <p:spPr>
          <a:xfrm>
            <a:off x="251520" y="1564404"/>
            <a:ext cx="93610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71600" y="1173759"/>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16" name="直接箭头连接符 15"/>
          <p:cNvCxnSpPr>
            <a:stCxn id="15" idx="4"/>
          </p:cNvCxnSpPr>
          <p:nvPr/>
        </p:nvCxnSpPr>
        <p:spPr>
          <a:xfrm>
            <a:off x="1079612" y="1389783"/>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89853" y="1745312"/>
            <a:ext cx="806729" cy="115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31640" y="1694830"/>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19" name="直接箭头连接符 18"/>
          <p:cNvCxnSpPr>
            <a:stCxn id="18" idx="2"/>
          </p:cNvCxnSpPr>
          <p:nvPr/>
        </p:nvCxnSpPr>
        <p:spPr>
          <a:xfrm flipH="1">
            <a:off x="1115616" y="1802842"/>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8316416" y="1051645"/>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23" name="直接箭头连接符 22"/>
          <p:cNvCxnSpPr/>
          <p:nvPr/>
        </p:nvCxnSpPr>
        <p:spPr>
          <a:xfrm>
            <a:off x="8532440" y="1152983"/>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289718" y="2685933"/>
            <a:ext cx="7236804"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系统管理</a:t>
            </a:r>
            <a:r>
              <a:rPr lang="en-US" altLang="zh-CN" sz="1100" dirty="0" smtClean="0">
                <a:solidFill>
                  <a:srgbClr val="FF0000"/>
                </a:solidFill>
              </a:rPr>
              <a:t>]</a:t>
            </a:r>
            <a:r>
              <a:rPr lang="zh-CN" altLang="en-US" sz="1100" dirty="0" smtClean="0">
                <a:solidFill>
                  <a:srgbClr val="FF0000"/>
                </a:solidFill>
              </a:rPr>
              <a:t>，展开菜单。</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用户管理</a:t>
            </a:r>
            <a:r>
              <a:rPr lang="en-US" altLang="zh-CN" sz="1100" dirty="0" smtClean="0">
                <a:solidFill>
                  <a:srgbClr val="FF0000"/>
                </a:solidFill>
              </a:rPr>
              <a:t>]</a:t>
            </a:r>
            <a:r>
              <a:rPr lang="zh-CN" altLang="en-US" sz="1100" dirty="0" smtClean="0">
                <a:solidFill>
                  <a:srgbClr val="FF0000"/>
                </a:solidFill>
              </a:rPr>
              <a:t>。</a:t>
            </a:r>
            <a:endParaRPr lang="en-US" altLang="zh-CN" sz="1100" dirty="0" smtClean="0">
              <a:solidFill>
                <a:srgbClr val="FF0000"/>
              </a:solidFill>
            </a:endParaRPr>
          </a:p>
          <a:p>
            <a:r>
              <a:rPr lang="en-US" altLang="zh-CN" sz="1100" dirty="0" smtClean="0">
                <a:solidFill>
                  <a:srgbClr val="FF0000"/>
                </a:solidFill>
              </a:rPr>
              <a:t>3</a:t>
            </a:r>
            <a:r>
              <a:rPr lang="zh-CN" altLang="en-US" sz="1100" dirty="0" smtClean="0">
                <a:solidFill>
                  <a:srgbClr val="FF0000"/>
                </a:solidFill>
              </a:rPr>
              <a:t>，这里是快速查询功能，可以查询某一角色的用户，也可以按账号和姓名模糊查询。</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，这里是添加功能，点击添加按钮打开添加用户窗口。</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，这里是修改和删除功能，点击</a:t>
            </a:r>
            <a:r>
              <a:rPr lang="en-US" altLang="zh-CN" sz="1100" dirty="0" smtClean="0">
                <a:solidFill>
                  <a:srgbClr val="FF0000"/>
                </a:solidFill>
              </a:rPr>
              <a:t>[</a:t>
            </a:r>
            <a:r>
              <a:rPr lang="zh-CN" altLang="en-US" sz="1100" dirty="0" smtClean="0">
                <a:solidFill>
                  <a:srgbClr val="FF0000"/>
                </a:solidFill>
              </a:rPr>
              <a:t>修改</a:t>
            </a:r>
            <a:r>
              <a:rPr lang="en-US" altLang="zh-CN" sz="1100" dirty="0" smtClean="0">
                <a:solidFill>
                  <a:srgbClr val="FF0000"/>
                </a:solidFill>
              </a:rPr>
              <a:t>]</a:t>
            </a:r>
            <a:r>
              <a:rPr lang="zh-CN" altLang="en-US" sz="1100" dirty="0" smtClean="0">
                <a:solidFill>
                  <a:srgbClr val="FF0000"/>
                </a:solidFill>
              </a:rPr>
              <a:t>打开修改用户信息界面，点击</a:t>
            </a:r>
            <a:r>
              <a:rPr lang="en-US" altLang="zh-CN" sz="1100" dirty="0" smtClean="0">
                <a:solidFill>
                  <a:srgbClr val="FF0000"/>
                </a:solidFill>
              </a:rPr>
              <a:t>[</a:t>
            </a:r>
            <a:r>
              <a:rPr lang="zh-CN" altLang="en-US" sz="1100" dirty="0" smtClean="0">
                <a:solidFill>
                  <a:srgbClr val="FF0000"/>
                </a:solidFill>
              </a:rPr>
              <a:t>删除</a:t>
            </a:r>
            <a:r>
              <a:rPr lang="en-US" altLang="zh-CN" sz="1100" dirty="0" smtClean="0">
                <a:solidFill>
                  <a:srgbClr val="FF0000"/>
                </a:solidFill>
              </a:rPr>
              <a:t>]</a:t>
            </a:r>
            <a:r>
              <a:rPr lang="zh-CN" altLang="en-US" sz="1100" dirty="0" smtClean="0">
                <a:solidFill>
                  <a:srgbClr val="FF0000"/>
                </a:solidFill>
              </a:rPr>
              <a:t>删除该用户。</a:t>
            </a:r>
            <a:endParaRPr lang="en-US" altLang="zh-CN" sz="1100" dirty="0" smtClean="0">
              <a:solidFill>
                <a:srgbClr val="FF0000"/>
              </a:solidFill>
            </a:endParaRPr>
          </a:p>
        </p:txBody>
      </p:sp>
      <p:sp>
        <p:nvSpPr>
          <p:cNvPr id="25" name="矩形 24"/>
          <p:cNvSpPr/>
          <p:nvPr/>
        </p:nvSpPr>
        <p:spPr>
          <a:xfrm>
            <a:off x="1475656" y="1246298"/>
            <a:ext cx="2556792" cy="151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051720" y="85869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27" name="直接箭头连接符 26"/>
          <p:cNvCxnSpPr>
            <a:stCxn id="26" idx="4"/>
          </p:cNvCxnSpPr>
          <p:nvPr/>
        </p:nvCxnSpPr>
        <p:spPr>
          <a:xfrm>
            <a:off x="2159732" y="1074715"/>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685815" y="1582271"/>
            <a:ext cx="421759" cy="1346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236296" y="151981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30" name="直接箭头连接符 29"/>
          <p:cNvCxnSpPr/>
          <p:nvPr/>
        </p:nvCxnSpPr>
        <p:spPr>
          <a:xfrm>
            <a:off x="7452320" y="1627829"/>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551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2</a:t>
            </a:r>
            <a:r>
              <a:rPr lang="zh-CN" altLang="en-US" dirty="0">
                <a:latin typeface="隶书" panose="02010509060101010101" pitchFamily="49" charset="-122"/>
                <a:ea typeface="隶书" panose="02010509060101010101" pitchFamily="49" charset="-122"/>
              </a:rPr>
              <a:t>、用户管理</a:t>
            </a:r>
            <a:r>
              <a:rPr lang="en-US" altLang="zh-CN" dirty="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添加用户</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10" name="椭圆 9"/>
          <p:cNvSpPr/>
          <p:nvPr/>
        </p:nvSpPr>
        <p:spPr>
          <a:xfrm>
            <a:off x="8316416" y="1051645"/>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11" name="直接箭头连接符 10"/>
          <p:cNvCxnSpPr/>
          <p:nvPr/>
        </p:nvCxnSpPr>
        <p:spPr>
          <a:xfrm>
            <a:off x="8532440" y="1152983"/>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851920" y="2067694"/>
            <a:ext cx="2376264"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572000" y="3795886"/>
            <a:ext cx="1055614" cy="261610"/>
          </a:xfrm>
          <a:prstGeom prst="rect">
            <a:avLst/>
          </a:prstGeom>
          <a:noFill/>
        </p:spPr>
        <p:txBody>
          <a:bodyPr wrap="square" rtlCol="0">
            <a:spAutoFit/>
          </a:bodyPr>
          <a:lstStyle/>
          <a:p>
            <a:pPr algn="ctr"/>
            <a:r>
              <a:rPr lang="zh-CN" altLang="en-US" sz="1100" dirty="0" smtClean="0">
                <a:solidFill>
                  <a:srgbClr val="FF0000"/>
                </a:solidFill>
              </a:rPr>
              <a:t>添加用户窗口</a:t>
            </a:r>
            <a:endParaRPr lang="zh-CN" altLang="en-US" sz="1100" dirty="0">
              <a:solidFill>
                <a:srgbClr val="FF0000"/>
              </a:solidFill>
            </a:endParaRPr>
          </a:p>
        </p:txBody>
      </p:sp>
      <p:sp>
        <p:nvSpPr>
          <p:cNvPr id="21" name="椭圆 20"/>
          <p:cNvSpPr/>
          <p:nvPr/>
        </p:nvSpPr>
        <p:spPr>
          <a:xfrm>
            <a:off x="4352394" y="3834880"/>
            <a:ext cx="202932" cy="189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22" name="文本框 21"/>
          <p:cNvSpPr txBox="1"/>
          <p:nvPr/>
        </p:nvSpPr>
        <p:spPr>
          <a:xfrm>
            <a:off x="1202800" y="2499742"/>
            <a:ext cx="2577112"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，点击添加按钮打开添加用户窗口。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a:t>
            </a:r>
            <a:r>
              <a:rPr lang="zh-CN" altLang="en-US" sz="1100" dirty="0">
                <a:solidFill>
                  <a:srgbClr val="FF0000"/>
                </a:solidFill>
              </a:rPr>
              <a:t>添加用户</a:t>
            </a:r>
            <a:r>
              <a:rPr lang="zh-CN" altLang="en-US" sz="1100" dirty="0" smtClean="0">
                <a:solidFill>
                  <a:srgbClr val="FF0000"/>
                </a:solidFill>
              </a:rPr>
              <a:t>窗口输入数据，点击</a:t>
            </a:r>
            <a:r>
              <a:rPr lang="en-US" altLang="zh-CN" sz="1100" dirty="0" smtClean="0">
                <a:solidFill>
                  <a:srgbClr val="FF0000"/>
                </a:solidFill>
              </a:rPr>
              <a:t>[</a:t>
            </a:r>
            <a:r>
              <a:rPr lang="zh-CN" altLang="en-US" sz="1100" dirty="0">
                <a:solidFill>
                  <a:srgbClr val="FF0000"/>
                </a:solidFill>
              </a:rPr>
              <a:t>确认</a:t>
            </a:r>
            <a:r>
              <a:rPr lang="en-US" altLang="zh-CN" sz="1100" dirty="0" smtClean="0">
                <a:solidFill>
                  <a:srgbClr val="FF0000"/>
                </a:solidFill>
              </a:rPr>
              <a:t>]</a:t>
            </a:r>
            <a:r>
              <a:rPr lang="zh-CN" altLang="en-US" sz="1100" dirty="0" smtClean="0">
                <a:solidFill>
                  <a:srgbClr val="FF0000"/>
                </a:solidFill>
              </a:rPr>
              <a:t>完成用户添加。</a:t>
            </a:r>
            <a:endParaRPr lang="en-US" altLang="zh-CN" sz="1100" dirty="0" smtClean="0">
              <a:solidFill>
                <a:srgbClr val="FF0000"/>
              </a:solidFill>
            </a:endParaRPr>
          </a:p>
          <a:p>
            <a:endParaRPr lang="en-US" altLang="zh-CN" sz="1100" dirty="0">
              <a:solidFill>
                <a:srgbClr val="FF0000"/>
              </a:solidFill>
            </a:endParaRPr>
          </a:p>
          <a:p>
            <a:r>
              <a:rPr lang="zh-CN" altLang="en-US" sz="1100" dirty="0" smtClean="0">
                <a:solidFill>
                  <a:srgbClr val="FF0000"/>
                </a:solidFill>
              </a:rPr>
              <a:t>注意：带</a:t>
            </a:r>
            <a:r>
              <a:rPr lang="en-US" altLang="zh-CN" sz="1100" dirty="0" smtClean="0">
                <a:solidFill>
                  <a:srgbClr val="FF0000"/>
                </a:solidFill>
              </a:rPr>
              <a:t>*</a:t>
            </a:r>
            <a:r>
              <a:rPr lang="zh-CN" altLang="en-US" sz="1100" dirty="0" smtClean="0">
                <a:solidFill>
                  <a:srgbClr val="FF0000"/>
                </a:solidFill>
              </a:rPr>
              <a:t>是必填项</a:t>
            </a:r>
            <a:endParaRPr lang="zh-CN" altLang="en-US" sz="1100" dirty="0">
              <a:solidFill>
                <a:srgbClr val="FF0000"/>
              </a:solidFill>
            </a:endParaRPr>
          </a:p>
        </p:txBody>
      </p:sp>
    </p:spTree>
    <p:extLst>
      <p:ext uri="{BB962C8B-B14F-4D97-AF65-F5344CB8AC3E}">
        <p14:creationId xmlns:p14="http://schemas.microsoft.com/office/powerpoint/2010/main" val="31720243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3</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用户管理</a:t>
            </a:r>
            <a:r>
              <a:rPr lang="en-US" altLang="zh-CN" dirty="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修改用户</a:t>
            </a:r>
            <a:endParaRPr lang="zh-CN" altLang="en-US"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椭圆 3"/>
          <p:cNvSpPr/>
          <p:nvPr/>
        </p:nvSpPr>
        <p:spPr>
          <a:xfrm>
            <a:off x="7164288" y="156363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5" name="直接箭头连接符 4"/>
          <p:cNvCxnSpPr/>
          <p:nvPr/>
        </p:nvCxnSpPr>
        <p:spPr>
          <a:xfrm>
            <a:off x="7380312" y="1664976"/>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851920" y="1969264"/>
            <a:ext cx="2376264"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44008" y="3723878"/>
            <a:ext cx="1055614" cy="261610"/>
          </a:xfrm>
          <a:prstGeom prst="rect">
            <a:avLst/>
          </a:prstGeom>
          <a:noFill/>
        </p:spPr>
        <p:txBody>
          <a:bodyPr wrap="square" rtlCol="0">
            <a:spAutoFit/>
          </a:bodyPr>
          <a:lstStyle/>
          <a:p>
            <a:pPr algn="ctr"/>
            <a:r>
              <a:rPr lang="zh-CN" altLang="en-US" sz="1100" dirty="0" smtClean="0">
                <a:solidFill>
                  <a:srgbClr val="FF0000"/>
                </a:solidFill>
              </a:rPr>
              <a:t>添加用户窗口</a:t>
            </a:r>
            <a:endParaRPr lang="zh-CN" altLang="en-US" sz="1100" dirty="0">
              <a:solidFill>
                <a:srgbClr val="FF0000"/>
              </a:solidFill>
            </a:endParaRPr>
          </a:p>
        </p:txBody>
      </p:sp>
      <p:sp>
        <p:nvSpPr>
          <p:cNvPr id="8" name="椭圆 7"/>
          <p:cNvSpPr/>
          <p:nvPr/>
        </p:nvSpPr>
        <p:spPr>
          <a:xfrm>
            <a:off x="4424402" y="3762872"/>
            <a:ext cx="202932" cy="189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9" name="文本框 8"/>
          <p:cNvSpPr txBox="1"/>
          <p:nvPr/>
        </p:nvSpPr>
        <p:spPr>
          <a:xfrm>
            <a:off x="1202800" y="2499742"/>
            <a:ext cx="2577112"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a:t>
            </a:r>
            <a:r>
              <a:rPr lang="zh-CN" altLang="en-US" sz="1100" dirty="0">
                <a:solidFill>
                  <a:srgbClr val="FF0000"/>
                </a:solidFill>
              </a:rPr>
              <a:t>修改</a:t>
            </a:r>
            <a:r>
              <a:rPr lang="zh-CN" altLang="en-US" sz="1100" dirty="0" smtClean="0">
                <a:solidFill>
                  <a:srgbClr val="FF0000"/>
                </a:solidFill>
              </a:rPr>
              <a:t>打开修改用户窗口。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，在修改用户窗口输入数据，点击</a:t>
            </a:r>
            <a:r>
              <a:rPr lang="en-US" altLang="zh-CN" sz="1100" dirty="0" smtClean="0">
                <a:solidFill>
                  <a:srgbClr val="FF0000"/>
                </a:solidFill>
              </a:rPr>
              <a:t>[</a:t>
            </a:r>
            <a:r>
              <a:rPr lang="zh-CN" altLang="en-US" sz="1100" dirty="0">
                <a:solidFill>
                  <a:srgbClr val="FF0000"/>
                </a:solidFill>
              </a:rPr>
              <a:t>确认</a:t>
            </a:r>
            <a:r>
              <a:rPr lang="en-US" altLang="zh-CN" sz="1100" dirty="0" smtClean="0">
                <a:solidFill>
                  <a:srgbClr val="FF0000"/>
                </a:solidFill>
              </a:rPr>
              <a:t>]</a:t>
            </a:r>
            <a:r>
              <a:rPr lang="zh-CN" altLang="en-US" sz="1100" dirty="0" smtClean="0">
                <a:solidFill>
                  <a:srgbClr val="FF0000"/>
                </a:solidFill>
              </a:rPr>
              <a:t>完成用户修改。</a:t>
            </a:r>
            <a:endParaRPr lang="en-US" altLang="zh-CN" sz="1100" dirty="0" smtClean="0">
              <a:solidFill>
                <a:srgbClr val="FF0000"/>
              </a:solidFill>
            </a:endParaRPr>
          </a:p>
          <a:p>
            <a:endParaRPr lang="en-US" altLang="zh-CN" sz="1100" dirty="0">
              <a:solidFill>
                <a:srgbClr val="FF0000"/>
              </a:solidFill>
            </a:endParaRPr>
          </a:p>
          <a:p>
            <a:r>
              <a:rPr lang="zh-CN" altLang="en-US" sz="1100" dirty="0" smtClean="0">
                <a:solidFill>
                  <a:srgbClr val="FF0000"/>
                </a:solidFill>
              </a:rPr>
              <a:t>注意：带</a:t>
            </a:r>
            <a:r>
              <a:rPr lang="en-US" altLang="zh-CN" sz="1100" dirty="0" smtClean="0">
                <a:solidFill>
                  <a:srgbClr val="FF0000"/>
                </a:solidFill>
              </a:rPr>
              <a:t>*</a:t>
            </a:r>
            <a:r>
              <a:rPr lang="zh-CN" altLang="en-US" sz="1100" dirty="0" smtClean="0">
                <a:solidFill>
                  <a:srgbClr val="FF0000"/>
                </a:solidFill>
              </a:rPr>
              <a:t>是必填项</a:t>
            </a:r>
            <a:endParaRPr lang="zh-CN" altLang="en-US" sz="1100" dirty="0">
              <a:solidFill>
                <a:srgbClr val="FF0000"/>
              </a:solidFill>
            </a:endParaRPr>
          </a:p>
        </p:txBody>
      </p:sp>
      <p:sp>
        <p:nvSpPr>
          <p:cNvPr id="10" name="矩形 9"/>
          <p:cNvSpPr/>
          <p:nvPr/>
        </p:nvSpPr>
        <p:spPr>
          <a:xfrm>
            <a:off x="7685815" y="1563638"/>
            <a:ext cx="162549" cy="153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434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4</a:t>
            </a:r>
            <a:r>
              <a:rPr lang="zh-CN" altLang="en-US" dirty="0" smtClean="0">
                <a:latin typeface="隶书" panose="02010509060101010101" pitchFamily="49" charset="-122"/>
                <a:ea typeface="隶书" panose="02010509060101010101" pitchFamily="49" charset="-122"/>
              </a:rPr>
              <a:t>、角色管理</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查看角色信息</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251520" y="1564404"/>
            <a:ext cx="93610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71600" y="1173759"/>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a:stCxn id="5" idx="4"/>
          </p:cNvCxnSpPr>
          <p:nvPr/>
        </p:nvCxnSpPr>
        <p:spPr>
          <a:xfrm>
            <a:off x="1079612" y="1389783"/>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5857" y="1875343"/>
            <a:ext cx="806729" cy="115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67644" y="182486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9" name="直接箭头连接符 8"/>
          <p:cNvCxnSpPr>
            <a:stCxn id="8" idx="2"/>
          </p:cNvCxnSpPr>
          <p:nvPr/>
        </p:nvCxnSpPr>
        <p:spPr>
          <a:xfrm flipH="1">
            <a:off x="1151620" y="1932873"/>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8316416" y="1051645"/>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11" name="直接箭头连接符 10"/>
          <p:cNvCxnSpPr/>
          <p:nvPr/>
        </p:nvCxnSpPr>
        <p:spPr>
          <a:xfrm>
            <a:off x="8532440" y="1152983"/>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67744" y="2846140"/>
            <a:ext cx="7236804"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，点击左侧导航栏的</a:t>
            </a:r>
            <a:r>
              <a:rPr lang="en-US" altLang="zh-CN" sz="1100" dirty="0" smtClean="0">
                <a:solidFill>
                  <a:srgbClr val="FF0000"/>
                </a:solidFill>
              </a:rPr>
              <a:t>[</a:t>
            </a:r>
            <a:r>
              <a:rPr lang="zh-CN" altLang="en-US" sz="1100" dirty="0" smtClean="0">
                <a:solidFill>
                  <a:srgbClr val="FF0000"/>
                </a:solidFill>
              </a:rPr>
              <a:t>系统管理</a:t>
            </a:r>
            <a:r>
              <a:rPr lang="en-US" altLang="zh-CN" sz="1100" dirty="0" smtClean="0">
                <a:solidFill>
                  <a:srgbClr val="FF0000"/>
                </a:solidFill>
              </a:rPr>
              <a:t>]</a:t>
            </a:r>
            <a:r>
              <a:rPr lang="zh-CN" altLang="en-US" sz="1100" dirty="0" smtClean="0">
                <a:solidFill>
                  <a:srgbClr val="FF0000"/>
                </a:solidFill>
              </a:rPr>
              <a:t>，展开菜单。</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角色管理</a:t>
            </a:r>
            <a:r>
              <a:rPr lang="en-US" altLang="zh-CN" sz="1100" dirty="0" smtClean="0">
                <a:solidFill>
                  <a:srgbClr val="FF0000"/>
                </a:solidFill>
              </a:rPr>
              <a:t>]</a:t>
            </a:r>
            <a:r>
              <a:rPr lang="zh-CN" altLang="en-US" sz="1100" dirty="0" smtClean="0">
                <a:solidFill>
                  <a:srgbClr val="FF0000"/>
                </a:solidFill>
              </a:rPr>
              <a:t>进入角色管理界面。</a:t>
            </a:r>
            <a:endParaRPr lang="en-US" altLang="zh-CN" sz="1100" dirty="0" smtClean="0">
              <a:solidFill>
                <a:srgbClr val="FF0000"/>
              </a:solidFill>
            </a:endParaRPr>
          </a:p>
          <a:p>
            <a:r>
              <a:rPr lang="en-US" altLang="zh-CN" sz="1100" dirty="0" smtClean="0">
                <a:solidFill>
                  <a:srgbClr val="FF0000"/>
                </a:solidFill>
              </a:rPr>
              <a:t>3</a:t>
            </a:r>
            <a:r>
              <a:rPr lang="zh-CN" altLang="en-US" sz="1100" dirty="0" smtClean="0">
                <a:solidFill>
                  <a:srgbClr val="FF0000"/>
                </a:solidFill>
              </a:rPr>
              <a:t>，这里是快速查询功能，可以角色名称模糊查询。</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，这里是添加功能，点击添加按钮打开添加角色窗口。</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，这里是修改和删除功能，点击</a:t>
            </a:r>
            <a:r>
              <a:rPr lang="en-US" altLang="zh-CN" sz="1100" dirty="0" smtClean="0">
                <a:solidFill>
                  <a:srgbClr val="FF0000"/>
                </a:solidFill>
              </a:rPr>
              <a:t>[</a:t>
            </a:r>
            <a:r>
              <a:rPr lang="zh-CN" altLang="en-US" sz="1100" dirty="0" smtClean="0">
                <a:solidFill>
                  <a:srgbClr val="FF0000"/>
                </a:solidFill>
              </a:rPr>
              <a:t>修改</a:t>
            </a:r>
            <a:r>
              <a:rPr lang="en-US" altLang="zh-CN" sz="1100" dirty="0" smtClean="0">
                <a:solidFill>
                  <a:srgbClr val="FF0000"/>
                </a:solidFill>
              </a:rPr>
              <a:t>]</a:t>
            </a:r>
            <a:r>
              <a:rPr lang="zh-CN" altLang="en-US" sz="1100" dirty="0" smtClean="0">
                <a:solidFill>
                  <a:srgbClr val="FF0000"/>
                </a:solidFill>
              </a:rPr>
              <a:t>打开修改角色信息界面，点击</a:t>
            </a:r>
            <a:r>
              <a:rPr lang="en-US" altLang="zh-CN" sz="1100" dirty="0" smtClean="0">
                <a:solidFill>
                  <a:srgbClr val="FF0000"/>
                </a:solidFill>
              </a:rPr>
              <a:t>[</a:t>
            </a:r>
            <a:r>
              <a:rPr lang="zh-CN" altLang="en-US" sz="1100" dirty="0" smtClean="0">
                <a:solidFill>
                  <a:srgbClr val="FF0000"/>
                </a:solidFill>
              </a:rPr>
              <a:t>删除</a:t>
            </a:r>
            <a:r>
              <a:rPr lang="en-US" altLang="zh-CN" sz="1100" dirty="0" smtClean="0">
                <a:solidFill>
                  <a:srgbClr val="FF0000"/>
                </a:solidFill>
              </a:rPr>
              <a:t>]</a:t>
            </a:r>
            <a:r>
              <a:rPr lang="zh-CN" altLang="en-US" sz="1100" dirty="0" smtClean="0">
                <a:solidFill>
                  <a:srgbClr val="FF0000"/>
                </a:solidFill>
              </a:rPr>
              <a:t>删除该角色。</a:t>
            </a:r>
            <a:endParaRPr lang="en-US" altLang="zh-CN" sz="1100" dirty="0" smtClean="0">
              <a:solidFill>
                <a:srgbClr val="FF0000"/>
              </a:solidFill>
            </a:endParaRPr>
          </a:p>
        </p:txBody>
      </p:sp>
      <p:sp>
        <p:nvSpPr>
          <p:cNvPr id="13" name="矩形 12"/>
          <p:cNvSpPr/>
          <p:nvPr/>
        </p:nvSpPr>
        <p:spPr>
          <a:xfrm>
            <a:off x="1475656" y="1246298"/>
            <a:ext cx="1152128" cy="151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051720" y="85869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15" name="直接箭头连接符 14"/>
          <p:cNvCxnSpPr>
            <a:stCxn id="14" idx="4"/>
          </p:cNvCxnSpPr>
          <p:nvPr/>
        </p:nvCxnSpPr>
        <p:spPr>
          <a:xfrm>
            <a:off x="2159732" y="1074715"/>
            <a:ext cx="0" cy="171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189871" y="1662862"/>
            <a:ext cx="421759" cy="1346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740352" y="160040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18" name="直接箭头连接符 17"/>
          <p:cNvCxnSpPr/>
          <p:nvPr/>
        </p:nvCxnSpPr>
        <p:spPr>
          <a:xfrm>
            <a:off x="7956376" y="1708420"/>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6341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5</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角色管理</a:t>
            </a:r>
            <a:r>
              <a:rPr lang="en-US" altLang="zh-CN" dirty="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添加角色</a:t>
            </a:r>
            <a:endParaRPr lang="zh-CN" altLang="en-US"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椭圆 3"/>
          <p:cNvSpPr/>
          <p:nvPr/>
        </p:nvSpPr>
        <p:spPr>
          <a:xfrm>
            <a:off x="8256003" y="1059582"/>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5" name="直接箭头连接符 4"/>
          <p:cNvCxnSpPr/>
          <p:nvPr/>
        </p:nvCxnSpPr>
        <p:spPr>
          <a:xfrm>
            <a:off x="8472027" y="1160920"/>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851920" y="1635646"/>
            <a:ext cx="2376264" cy="2421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60032" y="2715766"/>
            <a:ext cx="1055614" cy="261610"/>
          </a:xfrm>
          <a:prstGeom prst="rect">
            <a:avLst/>
          </a:prstGeom>
          <a:noFill/>
        </p:spPr>
        <p:txBody>
          <a:bodyPr wrap="square" rtlCol="0">
            <a:spAutoFit/>
          </a:bodyPr>
          <a:lstStyle/>
          <a:p>
            <a:pPr algn="ctr"/>
            <a:r>
              <a:rPr lang="zh-CN" altLang="en-US" sz="1100" dirty="0" smtClean="0">
                <a:solidFill>
                  <a:srgbClr val="FF0000"/>
                </a:solidFill>
              </a:rPr>
              <a:t>添加角色窗口</a:t>
            </a:r>
            <a:endParaRPr lang="zh-CN" altLang="en-US" sz="1100" dirty="0">
              <a:solidFill>
                <a:srgbClr val="FF0000"/>
              </a:solidFill>
            </a:endParaRPr>
          </a:p>
        </p:txBody>
      </p:sp>
      <p:sp>
        <p:nvSpPr>
          <p:cNvPr id="8" name="椭圆 7"/>
          <p:cNvSpPr/>
          <p:nvPr/>
        </p:nvSpPr>
        <p:spPr>
          <a:xfrm>
            <a:off x="4640426" y="2754760"/>
            <a:ext cx="202932" cy="189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9" name="文本框 8"/>
          <p:cNvSpPr txBox="1"/>
          <p:nvPr/>
        </p:nvSpPr>
        <p:spPr>
          <a:xfrm>
            <a:off x="1202800" y="2499742"/>
            <a:ext cx="2577112"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，点击添加按钮打开添加角色窗口。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a:t>
            </a:r>
            <a:r>
              <a:rPr lang="zh-CN" altLang="en-US" sz="1100" dirty="0">
                <a:solidFill>
                  <a:srgbClr val="FF0000"/>
                </a:solidFill>
              </a:rPr>
              <a:t>添加角色</a:t>
            </a:r>
            <a:r>
              <a:rPr lang="zh-CN" altLang="en-US" sz="1100" dirty="0" smtClean="0">
                <a:solidFill>
                  <a:srgbClr val="FF0000"/>
                </a:solidFill>
              </a:rPr>
              <a:t>窗口输入数据，点击</a:t>
            </a:r>
            <a:r>
              <a:rPr lang="en-US" altLang="zh-CN" sz="1100" dirty="0" smtClean="0">
                <a:solidFill>
                  <a:srgbClr val="FF0000"/>
                </a:solidFill>
              </a:rPr>
              <a:t>[</a:t>
            </a:r>
            <a:r>
              <a:rPr lang="zh-CN" altLang="en-US" sz="1100" dirty="0">
                <a:solidFill>
                  <a:srgbClr val="FF0000"/>
                </a:solidFill>
              </a:rPr>
              <a:t>确认</a:t>
            </a:r>
            <a:r>
              <a:rPr lang="en-US" altLang="zh-CN" sz="1100" dirty="0" smtClean="0">
                <a:solidFill>
                  <a:srgbClr val="FF0000"/>
                </a:solidFill>
              </a:rPr>
              <a:t>]</a:t>
            </a:r>
            <a:r>
              <a:rPr lang="zh-CN" altLang="en-US" sz="1100" dirty="0" smtClean="0">
                <a:solidFill>
                  <a:srgbClr val="FF0000"/>
                </a:solidFill>
              </a:rPr>
              <a:t>完成角色添加。</a:t>
            </a:r>
            <a:endParaRPr lang="en-US" altLang="zh-CN" sz="1100" dirty="0" smtClean="0">
              <a:solidFill>
                <a:srgbClr val="FF0000"/>
              </a:solidFill>
            </a:endParaRPr>
          </a:p>
          <a:p>
            <a:endParaRPr lang="en-US" altLang="zh-CN" sz="1100" dirty="0">
              <a:solidFill>
                <a:srgbClr val="FF0000"/>
              </a:solidFill>
            </a:endParaRPr>
          </a:p>
          <a:p>
            <a:r>
              <a:rPr lang="zh-CN" altLang="en-US" sz="1100" dirty="0" smtClean="0">
                <a:solidFill>
                  <a:srgbClr val="FF0000"/>
                </a:solidFill>
              </a:rPr>
              <a:t>注意：带</a:t>
            </a:r>
            <a:r>
              <a:rPr lang="en-US" altLang="zh-CN" sz="1100" dirty="0" smtClean="0">
                <a:solidFill>
                  <a:srgbClr val="FF0000"/>
                </a:solidFill>
              </a:rPr>
              <a:t>*</a:t>
            </a:r>
            <a:r>
              <a:rPr lang="zh-CN" altLang="en-US" sz="1100" dirty="0" smtClean="0">
                <a:solidFill>
                  <a:srgbClr val="FF0000"/>
                </a:solidFill>
              </a:rPr>
              <a:t>是必填项</a:t>
            </a:r>
            <a:endParaRPr lang="zh-CN" altLang="en-US" sz="1100" dirty="0">
              <a:solidFill>
                <a:srgbClr val="FF0000"/>
              </a:solidFill>
            </a:endParaRPr>
          </a:p>
        </p:txBody>
      </p:sp>
      <p:sp>
        <p:nvSpPr>
          <p:cNvPr id="10" name="矩形 9"/>
          <p:cNvSpPr/>
          <p:nvPr/>
        </p:nvSpPr>
        <p:spPr>
          <a:xfrm>
            <a:off x="8777530" y="1059582"/>
            <a:ext cx="162549" cy="153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53918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6</a:t>
            </a:r>
            <a:r>
              <a:rPr lang="zh-CN" altLang="en-US" dirty="0" smtClean="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角色管理</a:t>
            </a:r>
            <a:r>
              <a:rPr lang="en-US" altLang="zh-CN" dirty="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修改角色</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椭圆 3"/>
          <p:cNvSpPr/>
          <p:nvPr/>
        </p:nvSpPr>
        <p:spPr>
          <a:xfrm>
            <a:off x="7884368" y="163564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5" name="直接箭头连接符 4"/>
          <p:cNvCxnSpPr/>
          <p:nvPr/>
        </p:nvCxnSpPr>
        <p:spPr>
          <a:xfrm>
            <a:off x="8100392" y="1736984"/>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851920" y="1635646"/>
            <a:ext cx="2376264" cy="2421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60032" y="2715766"/>
            <a:ext cx="1055614" cy="261610"/>
          </a:xfrm>
          <a:prstGeom prst="rect">
            <a:avLst/>
          </a:prstGeom>
          <a:noFill/>
        </p:spPr>
        <p:txBody>
          <a:bodyPr wrap="square" rtlCol="0">
            <a:spAutoFit/>
          </a:bodyPr>
          <a:lstStyle/>
          <a:p>
            <a:pPr algn="ctr"/>
            <a:r>
              <a:rPr lang="zh-CN" altLang="en-US" sz="1100" dirty="0">
                <a:solidFill>
                  <a:srgbClr val="FF0000"/>
                </a:solidFill>
              </a:rPr>
              <a:t>修改</a:t>
            </a:r>
            <a:r>
              <a:rPr lang="zh-CN" altLang="en-US" sz="1100" dirty="0" smtClean="0">
                <a:solidFill>
                  <a:srgbClr val="FF0000"/>
                </a:solidFill>
              </a:rPr>
              <a:t>角色窗口</a:t>
            </a:r>
            <a:endParaRPr lang="zh-CN" altLang="en-US" sz="1100" dirty="0">
              <a:solidFill>
                <a:srgbClr val="FF0000"/>
              </a:solidFill>
            </a:endParaRPr>
          </a:p>
        </p:txBody>
      </p:sp>
      <p:sp>
        <p:nvSpPr>
          <p:cNvPr id="8" name="椭圆 7"/>
          <p:cNvSpPr/>
          <p:nvPr/>
        </p:nvSpPr>
        <p:spPr>
          <a:xfrm>
            <a:off x="4640426" y="2754760"/>
            <a:ext cx="202932" cy="189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9" name="文本框 8"/>
          <p:cNvSpPr txBox="1"/>
          <p:nvPr/>
        </p:nvSpPr>
        <p:spPr>
          <a:xfrm>
            <a:off x="1202800" y="2499742"/>
            <a:ext cx="2577112"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修改</a:t>
            </a:r>
            <a:r>
              <a:rPr lang="en-US" altLang="zh-CN" sz="1100" dirty="0" smtClean="0">
                <a:solidFill>
                  <a:srgbClr val="FF0000"/>
                </a:solidFill>
              </a:rPr>
              <a:t>]</a:t>
            </a:r>
            <a:r>
              <a:rPr lang="zh-CN" altLang="en-US" sz="1100" dirty="0" smtClean="0">
                <a:solidFill>
                  <a:srgbClr val="FF0000"/>
                </a:solidFill>
              </a:rPr>
              <a:t>打开修改角色窗口。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a:t>
            </a:r>
            <a:r>
              <a:rPr lang="zh-CN" altLang="en-US" sz="1100" dirty="0">
                <a:solidFill>
                  <a:srgbClr val="FF0000"/>
                </a:solidFill>
              </a:rPr>
              <a:t>修改</a:t>
            </a:r>
            <a:r>
              <a:rPr lang="zh-CN" altLang="en-US" sz="1100" dirty="0" smtClean="0">
                <a:solidFill>
                  <a:srgbClr val="FF0000"/>
                </a:solidFill>
              </a:rPr>
              <a:t>角色窗口输入数据，点击</a:t>
            </a:r>
            <a:r>
              <a:rPr lang="en-US" altLang="zh-CN" sz="1100" dirty="0" smtClean="0">
                <a:solidFill>
                  <a:srgbClr val="FF0000"/>
                </a:solidFill>
              </a:rPr>
              <a:t>[</a:t>
            </a:r>
            <a:r>
              <a:rPr lang="zh-CN" altLang="en-US" sz="1100" dirty="0">
                <a:solidFill>
                  <a:srgbClr val="FF0000"/>
                </a:solidFill>
              </a:rPr>
              <a:t>确认</a:t>
            </a:r>
            <a:r>
              <a:rPr lang="en-US" altLang="zh-CN" sz="1100" dirty="0" smtClean="0">
                <a:solidFill>
                  <a:srgbClr val="FF0000"/>
                </a:solidFill>
              </a:rPr>
              <a:t>]</a:t>
            </a:r>
            <a:r>
              <a:rPr lang="zh-CN" altLang="en-US" sz="1100" dirty="0" smtClean="0">
                <a:solidFill>
                  <a:srgbClr val="FF0000"/>
                </a:solidFill>
              </a:rPr>
              <a:t>完成角色</a:t>
            </a:r>
            <a:r>
              <a:rPr lang="zh-CN" altLang="en-US" sz="1100" dirty="0">
                <a:solidFill>
                  <a:srgbClr val="FF0000"/>
                </a:solidFill>
              </a:rPr>
              <a:t>修改</a:t>
            </a:r>
            <a:r>
              <a:rPr lang="zh-CN" altLang="en-US" sz="1100" dirty="0" smtClean="0">
                <a:solidFill>
                  <a:srgbClr val="FF0000"/>
                </a:solidFill>
              </a:rPr>
              <a:t>。</a:t>
            </a:r>
            <a:endParaRPr lang="en-US" altLang="zh-CN" sz="1100" dirty="0" smtClean="0">
              <a:solidFill>
                <a:srgbClr val="FF0000"/>
              </a:solidFill>
            </a:endParaRPr>
          </a:p>
          <a:p>
            <a:endParaRPr lang="en-US" altLang="zh-CN" sz="1100" dirty="0">
              <a:solidFill>
                <a:srgbClr val="FF0000"/>
              </a:solidFill>
            </a:endParaRPr>
          </a:p>
          <a:p>
            <a:r>
              <a:rPr lang="zh-CN" altLang="en-US" sz="1100" dirty="0" smtClean="0">
                <a:solidFill>
                  <a:srgbClr val="FF0000"/>
                </a:solidFill>
              </a:rPr>
              <a:t>注意：带</a:t>
            </a:r>
            <a:r>
              <a:rPr lang="en-US" altLang="zh-CN" sz="1100" dirty="0" smtClean="0">
                <a:solidFill>
                  <a:srgbClr val="FF0000"/>
                </a:solidFill>
              </a:rPr>
              <a:t>*</a:t>
            </a:r>
            <a:r>
              <a:rPr lang="zh-CN" altLang="en-US" sz="1100" dirty="0" smtClean="0">
                <a:solidFill>
                  <a:srgbClr val="FF0000"/>
                </a:solidFill>
              </a:rPr>
              <a:t>是必填项</a:t>
            </a:r>
            <a:endParaRPr lang="zh-CN" altLang="en-US" sz="1100" dirty="0">
              <a:solidFill>
                <a:srgbClr val="FF0000"/>
              </a:solidFill>
            </a:endParaRPr>
          </a:p>
        </p:txBody>
      </p:sp>
      <p:sp>
        <p:nvSpPr>
          <p:cNvPr id="10" name="矩形 9"/>
          <p:cNvSpPr/>
          <p:nvPr/>
        </p:nvSpPr>
        <p:spPr>
          <a:xfrm>
            <a:off x="8405895" y="1635646"/>
            <a:ext cx="162549" cy="153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9373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87624" y="0"/>
            <a:ext cx="3873256" cy="432000"/>
          </a:xfrm>
        </p:spPr>
        <p:txBody>
          <a:bodyPr/>
          <a:lstStyle/>
          <a:p>
            <a:r>
              <a:rPr lang="zh-CN" altLang="en-US" dirty="0">
                <a:latin typeface="隶书" panose="02010509060101010101" pitchFamily="49" charset="-122"/>
                <a:ea typeface="隶书" panose="02010509060101010101" pitchFamily="49" charset="-122"/>
              </a:rPr>
              <a:t>一、项目背景</a:t>
            </a:r>
          </a:p>
          <a:p>
            <a:pPr algn="ctr"/>
            <a:endParaRPr lang="zh-CN" altLang="en-US" dirty="0"/>
          </a:p>
        </p:txBody>
      </p:sp>
      <p:pic>
        <p:nvPicPr>
          <p:cNvPr id="5" name="图片 4"/>
          <p:cNvPicPr>
            <a:picLocks noChangeAspect="1"/>
          </p:cNvPicPr>
          <p:nvPr/>
        </p:nvPicPr>
        <p:blipFill>
          <a:blip r:embed="rId2"/>
          <a:stretch>
            <a:fillRect/>
          </a:stretch>
        </p:blipFill>
        <p:spPr>
          <a:xfrm>
            <a:off x="251520" y="1256536"/>
            <a:ext cx="1762125" cy="2543175"/>
          </a:xfrm>
          <a:prstGeom prst="rect">
            <a:avLst/>
          </a:prstGeom>
        </p:spPr>
      </p:pic>
      <p:sp>
        <p:nvSpPr>
          <p:cNvPr id="7" name="文本框 6"/>
          <p:cNvSpPr txBox="1"/>
          <p:nvPr/>
        </p:nvSpPr>
        <p:spPr>
          <a:xfrm>
            <a:off x="2411760" y="1467897"/>
            <a:ext cx="6120680" cy="2169825"/>
          </a:xfrm>
          <a:prstGeom prst="rect">
            <a:avLst/>
          </a:prstGeom>
          <a:noFill/>
        </p:spPr>
        <p:txBody>
          <a:bodyPr wrap="square" rtlCol="0">
            <a:spAutoFit/>
          </a:bodyPr>
          <a:lstStyle/>
          <a:p>
            <a:pPr>
              <a:lnSpc>
                <a:spcPct val="150000"/>
              </a:lnSpc>
            </a:pPr>
            <a:r>
              <a:rPr lang="en-US" altLang="zh-CN" sz="1600" b="1" dirty="0">
                <a:latin typeface="+mn-ea"/>
              </a:rPr>
              <a:t> </a:t>
            </a:r>
            <a:r>
              <a:rPr lang="en-US" altLang="zh-CN" sz="1600" b="1" dirty="0" smtClean="0">
                <a:latin typeface="+mn-ea"/>
              </a:rPr>
              <a:t>      </a:t>
            </a:r>
            <a:r>
              <a:rPr lang="zh-CN" altLang="en-US" b="1" dirty="0" smtClean="0">
                <a:latin typeface="+mn-ea"/>
              </a:rPr>
              <a:t>目前信息与流程管理部硬件组采取人工方式进行通讯费用报表的工作，存在工作效率低下，人为操作失误和难以排查错误等问题，严重影响工作的准确性和效率。为了提高工作效率，减小人为失误，以软件自动处理代替人工处理，现开发通讯费用管理系统。</a:t>
            </a:r>
            <a:endParaRPr lang="zh-CN" altLang="en-US" b="1" dirty="0">
              <a:latin typeface="+mn-ea"/>
            </a:endParaRPr>
          </a:p>
        </p:txBody>
      </p:sp>
    </p:spTree>
    <p:extLst>
      <p:ext uri="{BB962C8B-B14F-4D97-AF65-F5344CB8AC3E}">
        <p14:creationId xmlns:p14="http://schemas.microsoft.com/office/powerpoint/2010/main" val="3757964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7</a:t>
            </a:r>
            <a:r>
              <a:rPr lang="zh-CN" altLang="en-US" dirty="0" smtClean="0">
                <a:latin typeface="隶书" panose="02010509060101010101" pitchFamily="49" charset="-122"/>
                <a:ea typeface="隶书" panose="02010509060101010101" pitchFamily="49" charset="-122"/>
              </a:rPr>
              <a:t>、查看个人信息</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7" name="矩形 6"/>
          <p:cNvSpPr/>
          <p:nvPr/>
        </p:nvSpPr>
        <p:spPr>
          <a:xfrm>
            <a:off x="8172400" y="915566"/>
            <a:ext cx="360040" cy="144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44408" y="1249892"/>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9" name="直接箭头连接符 8"/>
          <p:cNvCxnSpPr>
            <a:stCxn id="8" idx="0"/>
          </p:cNvCxnSpPr>
          <p:nvPr/>
        </p:nvCxnSpPr>
        <p:spPr>
          <a:xfrm flipV="1">
            <a:off x="8352420" y="1034369"/>
            <a:ext cx="0" cy="215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283968" y="1249892"/>
            <a:ext cx="1296144" cy="457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940152" y="135790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15" name="直接箭头连接符 14"/>
          <p:cNvCxnSpPr>
            <a:stCxn id="13" idx="2"/>
          </p:cNvCxnSpPr>
          <p:nvPr/>
        </p:nvCxnSpPr>
        <p:spPr>
          <a:xfrm flipH="1">
            <a:off x="5580112" y="1465916"/>
            <a:ext cx="3600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300192" y="163564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17" name="直接箭头连接符 16"/>
          <p:cNvCxnSpPr>
            <a:stCxn id="16" idx="2"/>
          </p:cNvCxnSpPr>
          <p:nvPr/>
        </p:nvCxnSpPr>
        <p:spPr>
          <a:xfrm flipH="1">
            <a:off x="5940152" y="1743658"/>
            <a:ext cx="3600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267744" y="2846140"/>
            <a:ext cx="5616624" cy="769441"/>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，点击登录者的用户名进入个人中心界面。</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，这里是用户的基本基本信息。</a:t>
            </a:r>
            <a:endParaRPr lang="en-US" altLang="zh-CN" sz="1100" dirty="0" smtClean="0">
              <a:solidFill>
                <a:srgbClr val="FF0000"/>
              </a:solidFill>
            </a:endParaRPr>
          </a:p>
          <a:p>
            <a:r>
              <a:rPr lang="en-US" altLang="zh-CN" sz="1100" dirty="0" smtClean="0">
                <a:solidFill>
                  <a:srgbClr val="FF0000"/>
                </a:solidFill>
              </a:rPr>
              <a:t>3</a:t>
            </a:r>
            <a:r>
              <a:rPr lang="zh-CN" altLang="en-US" sz="1100" dirty="0" smtClean="0">
                <a:solidFill>
                  <a:srgbClr val="FF0000"/>
                </a:solidFill>
              </a:rPr>
              <a:t>，这里是修改个人基本信息功能，点击</a:t>
            </a:r>
            <a:r>
              <a:rPr lang="en-US" altLang="zh-CN" sz="1100" dirty="0" smtClean="0">
                <a:solidFill>
                  <a:srgbClr val="FF0000"/>
                </a:solidFill>
              </a:rPr>
              <a:t>[</a:t>
            </a:r>
            <a:r>
              <a:rPr lang="zh-CN" altLang="en-US" sz="1100" dirty="0" smtClean="0">
                <a:solidFill>
                  <a:srgbClr val="FF0000"/>
                </a:solidFill>
              </a:rPr>
              <a:t>修改个人基本信息</a:t>
            </a:r>
            <a:r>
              <a:rPr lang="en-US" altLang="zh-CN" sz="1100" dirty="0" smtClean="0">
                <a:solidFill>
                  <a:srgbClr val="FF0000"/>
                </a:solidFill>
              </a:rPr>
              <a:t>]</a:t>
            </a:r>
            <a:r>
              <a:rPr lang="zh-CN" altLang="en-US" sz="1100" dirty="0" smtClean="0">
                <a:solidFill>
                  <a:srgbClr val="FF0000"/>
                </a:solidFill>
              </a:rPr>
              <a:t>会打开修改窗口。</a:t>
            </a:r>
            <a:endParaRPr lang="en-US" altLang="zh-CN" sz="1100" dirty="0" smtClean="0">
              <a:solidFill>
                <a:srgbClr val="FF0000"/>
              </a:solidFill>
            </a:endParaRPr>
          </a:p>
          <a:p>
            <a:endParaRPr lang="en-US" altLang="zh-CN" sz="1100" dirty="0" smtClean="0">
              <a:solidFill>
                <a:srgbClr val="FF0000"/>
              </a:solidFill>
            </a:endParaRPr>
          </a:p>
        </p:txBody>
      </p:sp>
    </p:spTree>
    <p:extLst>
      <p:ext uri="{BB962C8B-B14F-4D97-AF65-F5344CB8AC3E}">
        <p14:creationId xmlns:p14="http://schemas.microsoft.com/office/powerpoint/2010/main" val="3297112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8</a:t>
            </a:r>
            <a:r>
              <a:rPr lang="zh-CN" altLang="en-US" dirty="0" smtClean="0">
                <a:latin typeface="隶书" panose="02010509060101010101" pitchFamily="49" charset="-122"/>
                <a:ea typeface="隶书" panose="02010509060101010101" pitchFamily="49" charset="-122"/>
              </a:rPr>
              <a:t>、修改个人</a:t>
            </a:r>
            <a:r>
              <a:rPr lang="zh-CN" altLang="en-US" dirty="0">
                <a:latin typeface="隶书" panose="02010509060101010101" pitchFamily="49" charset="-122"/>
                <a:ea typeface="隶书" panose="02010509060101010101" pitchFamily="49" charset="-122"/>
              </a:rPr>
              <a:t>信息</a:t>
            </a:r>
          </a:p>
          <a:p>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椭圆 3"/>
          <p:cNvSpPr/>
          <p:nvPr/>
        </p:nvSpPr>
        <p:spPr>
          <a:xfrm>
            <a:off x="6300192" y="163564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5" name="直接箭头连接符 4"/>
          <p:cNvCxnSpPr>
            <a:stCxn id="4" idx="2"/>
          </p:cNvCxnSpPr>
          <p:nvPr/>
        </p:nvCxnSpPr>
        <p:spPr>
          <a:xfrm flipH="1">
            <a:off x="5940152" y="1743658"/>
            <a:ext cx="3600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851920" y="2211710"/>
            <a:ext cx="2376264" cy="1512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427984" y="3363838"/>
            <a:ext cx="1584176" cy="261610"/>
          </a:xfrm>
          <a:prstGeom prst="rect">
            <a:avLst/>
          </a:prstGeom>
          <a:noFill/>
        </p:spPr>
        <p:txBody>
          <a:bodyPr wrap="square" rtlCol="0">
            <a:spAutoFit/>
          </a:bodyPr>
          <a:lstStyle/>
          <a:p>
            <a:pPr algn="ctr"/>
            <a:r>
              <a:rPr lang="zh-CN" altLang="en-US" sz="1100" dirty="0" smtClean="0">
                <a:solidFill>
                  <a:srgbClr val="FF0000"/>
                </a:solidFill>
              </a:rPr>
              <a:t>修改个人基本信息窗口</a:t>
            </a:r>
            <a:endParaRPr lang="zh-CN" altLang="en-US" sz="1100" dirty="0">
              <a:solidFill>
                <a:srgbClr val="FF0000"/>
              </a:solidFill>
            </a:endParaRPr>
          </a:p>
        </p:txBody>
      </p:sp>
      <p:sp>
        <p:nvSpPr>
          <p:cNvPr id="8" name="椭圆 7"/>
          <p:cNvSpPr/>
          <p:nvPr/>
        </p:nvSpPr>
        <p:spPr>
          <a:xfrm>
            <a:off x="4208378" y="3402832"/>
            <a:ext cx="202932" cy="189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9" name="文本框 8"/>
          <p:cNvSpPr txBox="1"/>
          <p:nvPr/>
        </p:nvSpPr>
        <p:spPr>
          <a:xfrm>
            <a:off x="1202800" y="2499742"/>
            <a:ext cx="2577112" cy="1277273"/>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修改个人基本信息</a:t>
            </a:r>
            <a:r>
              <a:rPr lang="en-US" altLang="zh-CN" sz="1100" dirty="0" smtClean="0">
                <a:solidFill>
                  <a:srgbClr val="FF0000"/>
                </a:solidFill>
              </a:rPr>
              <a:t>]</a:t>
            </a:r>
            <a:r>
              <a:rPr lang="zh-CN" altLang="en-US" sz="1100" dirty="0" smtClean="0">
                <a:solidFill>
                  <a:srgbClr val="FF0000"/>
                </a:solidFill>
              </a:rPr>
              <a:t>打开修改窗口。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，在修改个人基本信息窗口输入数据，点击</a:t>
            </a:r>
            <a:r>
              <a:rPr lang="en-US" altLang="zh-CN" sz="1100" dirty="0" smtClean="0">
                <a:solidFill>
                  <a:srgbClr val="FF0000"/>
                </a:solidFill>
              </a:rPr>
              <a:t>[</a:t>
            </a:r>
            <a:r>
              <a:rPr lang="zh-CN" altLang="en-US" sz="1100" dirty="0" smtClean="0">
                <a:solidFill>
                  <a:srgbClr val="FF0000"/>
                </a:solidFill>
              </a:rPr>
              <a:t>确定</a:t>
            </a:r>
            <a:r>
              <a:rPr lang="en-US" altLang="zh-CN" sz="1100" dirty="0" smtClean="0">
                <a:solidFill>
                  <a:srgbClr val="FF0000"/>
                </a:solidFill>
              </a:rPr>
              <a:t>]</a:t>
            </a:r>
            <a:r>
              <a:rPr lang="zh-CN" altLang="en-US" sz="1100" dirty="0" smtClean="0">
                <a:solidFill>
                  <a:srgbClr val="FF0000"/>
                </a:solidFill>
              </a:rPr>
              <a:t>完成修改。能修改的信息只有密码和姓名。</a:t>
            </a:r>
            <a:endParaRPr lang="en-US" altLang="zh-CN" sz="1100" dirty="0" smtClean="0">
              <a:solidFill>
                <a:srgbClr val="FF0000"/>
              </a:solidFill>
            </a:endParaRPr>
          </a:p>
          <a:p>
            <a:endParaRPr lang="en-US" altLang="zh-CN" sz="1100" dirty="0">
              <a:solidFill>
                <a:srgbClr val="FF0000"/>
              </a:solidFill>
            </a:endParaRPr>
          </a:p>
          <a:p>
            <a:endParaRPr lang="zh-CN" altLang="en-US" sz="1100" dirty="0">
              <a:solidFill>
                <a:srgbClr val="FF0000"/>
              </a:solidFill>
            </a:endParaRPr>
          </a:p>
        </p:txBody>
      </p:sp>
    </p:spTree>
    <p:extLst>
      <p:ext uri="{BB962C8B-B14F-4D97-AF65-F5344CB8AC3E}">
        <p14:creationId xmlns:p14="http://schemas.microsoft.com/office/powerpoint/2010/main" val="3155114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9</a:t>
            </a:r>
            <a:r>
              <a:rPr lang="zh-CN" altLang="en-US" dirty="0" smtClean="0">
                <a:latin typeface="隶书" panose="02010509060101010101" pitchFamily="49" charset="-122"/>
                <a:ea typeface="隶书" panose="02010509060101010101" pitchFamily="49" charset="-122"/>
              </a:rPr>
              <a:t>、注销</a:t>
            </a:r>
            <a:endParaRPr lang="zh-CN" altLang="en-US"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8532440" y="915566"/>
            <a:ext cx="360040" cy="21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604448" y="1321900"/>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6" name="直接箭头连接符 5"/>
          <p:cNvCxnSpPr>
            <a:stCxn id="5" idx="0"/>
          </p:cNvCxnSpPr>
          <p:nvPr/>
        </p:nvCxnSpPr>
        <p:spPr>
          <a:xfrm flipV="1">
            <a:off x="8712460" y="1106377"/>
            <a:ext cx="0" cy="215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923928" y="1995686"/>
            <a:ext cx="1368152" cy="1296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23928" y="2931790"/>
            <a:ext cx="1584176" cy="261610"/>
          </a:xfrm>
          <a:prstGeom prst="rect">
            <a:avLst/>
          </a:prstGeom>
          <a:noFill/>
        </p:spPr>
        <p:txBody>
          <a:bodyPr wrap="square" rtlCol="0">
            <a:spAutoFit/>
          </a:bodyPr>
          <a:lstStyle/>
          <a:p>
            <a:pPr algn="ctr"/>
            <a:r>
              <a:rPr lang="zh-CN" altLang="en-US" sz="1100" dirty="0" smtClean="0">
                <a:solidFill>
                  <a:srgbClr val="FF0000"/>
                </a:solidFill>
              </a:rPr>
              <a:t>提示窗口</a:t>
            </a:r>
            <a:endParaRPr lang="zh-CN" altLang="en-US" sz="1100" dirty="0">
              <a:solidFill>
                <a:srgbClr val="FF0000"/>
              </a:solidFill>
            </a:endParaRPr>
          </a:p>
        </p:txBody>
      </p:sp>
      <p:sp>
        <p:nvSpPr>
          <p:cNvPr id="9" name="椭圆 8"/>
          <p:cNvSpPr/>
          <p:nvPr/>
        </p:nvSpPr>
        <p:spPr>
          <a:xfrm>
            <a:off x="4135296" y="2971417"/>
            <a:ext cx="202932" cy="1823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sp>
        <p:nvSpPr>
          <p:cNvPr id="10" name="文本框 9"/>
          <p:cNvSpPr txBox="1"/>
          <p:nvPr/>
        </p:nvSpPr>
        <p:spPr>
          <a:xfrm>
            <a:off x="1202800" y="2047296"/>
            <a:ext cx="2577112" cy="938719"/>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注销</a:t>
            </a:r>
            <a:r>
              <a:rPr lang="en-US" altLang="zh-CN" sz="1100" dirty="0" smtClean="0">
                <a:solidFill>
                  <a:srgbClr val="FF0000"/>
                </a:solidFill>
              </a:rPr>
              <a:t>]</a:t>
            </a:r>
            <a:r>
              <a:rPr lang="zh-CN" altLang="en-US" sz="1100" dirty="0" smtClean="0">
                <a:solidFill>
                  <a:srgbClr val="FF0000"/>
                </a:solidFill>
              </a:rPr>
              <a:t>会打开提示窗口。</a:t>
            </a:r>
            <a:endParaRPr lang="en-US" altLang="zh-CN" sz="1100" dirty="0" smtClean="0">
              <a:solidFill>
                <a:srgbClr val="FF0000"/>
              </a:solidFill>
            </a:endParaRPr>
          </a:p>
          <a:p>
            <a:r>
              <a:rPr lang="en-US" altLang="zh-CN" sz="1100" dirty="0" smtClean="0">
                <a:solidFill>
                  <a:srgbClr val="FF0000"/>
                </a:solidFill>
              </a:rPr>
              <a:t>2</a:t>
            </a:r>
            <a:r>
              <a:rPr lang="zh-CN" altLang="en-US" sz="1100" dirty="0" smtClean="0">
                <a:solidFill>
                  <a:srgbClr val="FF0000"/>
                </a:solidFill>
              </a:rPr>
              <a:t>，在提示窗口点击</a:t>
            </a:r>
            <a:r>
              <a:rPr lang="en-US" altLang="zh-CN" sz="1100" dirty="0" smtClean="0">
                <a:solidFill>
                  <a:srgbClr val="FF0000"/>
                </a:solidFill>
              </a:rPr>
              <a:t>[</a:t>
            </a:r>
            <a:r>
              <a:rPr lang="zh-CN" altLang="en-US" sz="1100" dirty="0" smtClean="0">
                <a:solidFill>
                  <a:srgbClr val="FF0000"/>
                </a:solidFill>
              </a:rPr>
              <a:t>确定</a:t>
            </a:r>
            <a:r>
              <a:rPr lang="en-US" altLang="zh-CN" sz="1100" dirty="0" smtClean="0">
                <a:solidFill>
                  <a:srgbClr val="FF0000"/>
                </a:solidFill>
              </a:rPr>
              <a:t>]</a:t>
            </a:r>
            <a:r>
              <a:rPr lang="zh-CN" altLang="en-US" sz="1100" dirty="0" smtClean="0">
                <a:solidFill>
                  <a:srgbClr val="FF0000"/>
                </a:solidFill>
              </a:rPr>
              <a:t>会注销当前账号，点击</a:t>
            </a:r>
            <a:r>
              <a:rPr lang="en-US" altLang="zh-CN" sz="1100" dirty="0" smtClean="0">
                <a:solidFill>
                  <a:srgbClr val="FF0000"/>
                </a:solidFill>
              </a:rPr>
              <a:t>[</a:t>
            </a:r>
            <a:r>
              <a:rPr lang="zh-CN" altLang="en-US" sz="1100" dirty="0" smtClean="0">
                <a:solidFill>
                  <a:srgbClr val="FF0000"/>
                </a:solidFill>
              </a:rPr>
              <a:t>取消</a:t>
            </a:r>
            <a:r>
              <a:rPr lang="en-US" altLang="zh-CN" sz="1100" dirty="0" smtClean="0">
                <a:solidFill>
                  <a:srgbClr val="FF0000"/>
                </a:solidFill>
              </a:rPr>
              <a:t>]</a:t>
            </a:r>
            <a:r>
              <a:rPr lang="zh-CN" altLang="en-US" sz="1100" dirty="0" smtClean="0">
                <a:solidFill>
                  <a:srgbClr val="FF0000"/>
                </a:solidFill>
              </a:rPr>
              <a:t>会取消注销。</a:t>
            </a:r>
            <a:endParaRPr lang="en-US" altLang="zh-CN" sz="1100" dirty="0" smtClean="0">
              <a:solidFill>
                <a:srgbClr val="FF0000"/>
              </a:solidFill>
            </a:endParaRPr>
          </a:p>
          <a:p>
            <a:endParaRPr lang="en-US" altLang="zh-CN" sz="1100" dirty="0">
              <a:solidFill>
                <a:srgbClr val="FF0000"/>
              </a:solidFill>
            </a:endParaRPr>
          </a:p>
          <a:p>
            <a:endParaRPr lang="zh-CN" altLang="en-US" sz="1100" dirty="0">
              <a:solidFill>
                <a:srgbClr val="FF0000"/>
              </a:solidFill>
            </a:endParaRPr>
          </a:p>
        </p:txBody>
      </p:sp>
    </p:spTree>
    <p:extLst>
      <p:ext uri="{BB962C8B-B14F-4D97-AF65-F5344CB8AC3E}">
        <p14:creationId xmlns:p14="http://schemas.microsoft.com/office/powerpoint/2010/main" val="3866798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latin typeface="隶书" panose="02010509060101010101" pitchFamily="49" charset="-122"/>
                <a:ea typeface="隶书" panose="02010509060101010101" pitchFamily="49" charset="-122"/>
              </a:rPr>
              <a:t>六、效果对比</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3558"/>
            <a:ext cx="9144000" cy="3600450"/>
          </a:xfrm>
          <a:prstGeom prst="rect">
            <a:avLst/>
          </a:prstGeom>
        </p:spPr>
      </p:pic>
      <p:sp>
        <p:nvSpPr>
          <p:cNvPr id="4" name="文本框 3"/>
          <p:cNvSpPr txBox="1"/>
          <p:nvPr/>
        </p:nvSpPr>
        <p:spPr>
          <a:xfrm>
            <a:off x="1763688" y="555526"/>
            <a:ext cx="697627" cy="400110"/>
          </a:xfrm>
          <a:prstGeom prst="rect">
            <a:avLst/>
          </a:prstGeom>
          <a:noFill/>
        </p:spPr>
        <p:txBody>
          <a:bodyPr wrap="none" rtlCol="0">
            <a:spAutoFit/>
          </a:bodyPr>
          <a:lstStyle/>
          <a:p>
            <a:r>
              <a:rPr lang="zh-CN" altLang="en-US" sz="2000" b="1" dirty="0" smtClean="0">
                <a:solidFill>
                  <a:srgbClr val="FF0000"/>
                </a:solidFill>
              </a:rPr>
              <a:t>系统</a:t>
            </a:r>
            <a:endParaRPr lang="zh-CN" altLang="en-US" sz="2000" b="1" dirty="0">
              <a:solidFill>
                <a:srgbClr val="FF0000"/>
              </a:solidFill>
            </a:endParaRPr>
          </a:p>
        </p:txBody>
      </p:sp>
      <p:sp>
        <p:nvSpPr>
          <p:cNvPr id="5" name="文本框 4"/>
          <p:cNvSpPr txBox="1"/>
          <p:nvPr/>
        </p:nvSpPr>
        <p:spPr>
          <a:xfrm>
            <a:off x="6311418" y="563558"/>
            <a:ext cx="697627" cy="400110"/>
          </a:xfrm>
          <a:prstGeom prst="rect">
            <a:avLst/>
          </a:prstGeom>
          <a:noFill/>
        </p:spPr>
        <p:txBody>
          <a:bodyPr wrap="none" rtlCol="0">
            <a:spAutoFit/>
          </a:bodyPr>
          <a:lstStyle/>
          <a:p>
            <a:r>
              <a:rPr lang="zh-CN" altLang="en-US" sz="2000" b="1" dirty="0">
                <a:solidFill>
                  <a:srgbClr val="FF0000"/>
                </a:solidFill>
              </a:rPr>
              <a:t>人工</a:t>
            </a:r>
          </a:p>
        </p:txBody>
      </p:sp>
      <p:grpSp>
        <p:nvGrpSpPr>
          <p:cNvPr id="9" name="组合 8"/>
          <p:cNvGrpSpPr/>
          <p:nvPr/>
        </p:nvGrpSpPr>
        <p:grpSpPr>
          <a:xfrm>
            <a:off x="3197217" y="3269486"/>
            <a:ext cx="2543175" cy="1462504"/>
            <a:chOff x="3197217" y="3301008"/>
            <a:chExt cx="2543175" cy="1462504"/>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7217" y="3301008"/>
              <a:ext cx="2543175" cy="1143000"/>
            </a:xfrm>
            <a:prstGeom prst="rect">
              <a:avLst/>
            </a:prstGeom>
          </p:spPr>
        </p:pic>
        <p:sp>
          <p:nvSpPr>
            <p:cNvPr id="7" name="文本框 6"/>
            <p:cNvSpPr txBox="1"/>
            <p:nvPr/>
          </p:nvSpPr>
          <p:spPr>
            <a:xfrm>
              <a:off x="3222310" y="4394180"/>
              <a:ext cx="2492990" cy="369332"/>
            </a:xfrm>
            <a:prstGeom prst="rect">
              <a:avLst/>
            </a:prstGeom>
            <a:noFill/>
          </p:spPr>
          <p:txBody>
            <a:bodyPr wrap="none" rtlCol="0">
              <a:spAutoFit/>
            </a:bodyPr>
            <a:lstStyle/>
            <a:p>
              <a:r>
                <a:rPr lang="zh-CN" altLang="en-US" dirty="0" smtClean="0">
                  <a:solidFill>
                    <a:srgbClr val="FF0000"/>
                  </a:solidFill>
                </a:rPr>
                <a:t>系统检出两条异常数据</a:t>
              </a:r>
              <a:endParaRPr lang="zh-CN" altLang="en-US" dirty="0">
                <a:solidFill>
                  <a:srgbClr val="FF0000"/>
                </a:solidFill>
              </a:endParaRPr>
            </a:p>
          </p:txBody>
        </p:sp>
      </p:grpSp>
    </p:spTree>
    <p:extLst>
      <p:ext uri="{BB962C8B-B14F-4D97-AF65-F5344CB8AC3E}">
        <p14:creationId xmlns:p14="http://schemas.microsoft.com/office/powerpoint/2010/main" val="1185125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隶书" panose="02010509060101010101" pitchFamily="49" charset="-122"/>
                <a:ea typeface="隶书" panose="02010509060101010101" pitchFamily="49" charset="-122"/>
              </a:rPr>
              <a:t>六、效果对比</a:t>
            </a:r>
          </a:p>
        </p:txBody>
      </p:sp>
      <p:sp>
        <p:nvSpPr>
          <p:cNvPr id="3" name="文本框 2"/>
          <p:cNvSpPr txBox="1"/>
          <p:nvPr/>
        </p:nvSpPr>
        <p:spPr>
          <a:xfrm>
            <a:off x="5903078" y="1351337"/>
            <a:ext cx="1641008" cy="369332"/>
          </a:xfrm>
          <a:prstGeom prst="rect">
            <a:avLst/>
          </a:prstGeom>
          <a:noFill/>
        </p:spPr>
        <p:txBody>
          <a:bodyPr wrap="square" rtlCol="0">
            <a:spAutoFit/>
          </a:bodyPr>
          <a:lstStyle/>
          <a:p>
            <a:pPr algn="ctr"/>
            <a:r>
              <a:rPr lang="zh-CN" altLang="en-US" b="1" dirty="0" smtClean="0"/>
              <a:t>人工</a:t>
            </a:r>
            <a:endParaRPr lang="zh-CN" altLang="en-US" b="1" dirty="0"/>
          </a:p>
        </p:txBody>
      </p:sp>
      <p:sp>
        <p:nvSpPr>
          <p:cNvPr id="4" name="文本框 3"/>
          <p:cNvSpPr txBox="1"/>
          <p:nvPr/>
        </p:nvSpPr>
        <p:spPr>
          <a:xfrm>
            <a:off x="1691680" y="1351337"/>
            <a:ext cx="1641008" cy="369332"/>
          </a:xfrm>
          <a:prstGeom prst="rect">
            <a:avLst/>
          </a:prstGeom>
          <a:noFill/>
        </p:spPr>
        <p:txBody>
          <a:bodyPr wrap="square" rtlCol="0">
            <a:spAutoFit/>
          </a:bodyPr>
          <a:lstStyle/>
          <a:p>
            <a:pPr algn="ctr"/>
            <a:r>
              <a:rPr lang="zh-CN" altLang="en-US" b="1" dirty="0" smtClean="0"/>
              <a:t>系统</a:t>
            </a:r>
            <a:endParaRPr lang="zh-CN" altLang="en-US" b="1" dirty="0"/>
          </a:p>
        </p:txBody>
      </p:sp>
      <p:sp>
        <p:nvSpPr>
          <p:cNvPr id="5" name="文本框 4"/>
          <p:cNvSpPr txBox="1"/>
          <p:nvPr/>
        </p:nvSpPr>
        <p:spPr>
          <a:xfrm>
            <a:off x="5867074" y="1995686"/>
            <a:ext cx="1713016" cy="369332"/>
          </a:xfrm>
          <a:prstGeom prst="rect">
            <a:avLst/>
          </a:prstGeom>
          <a:noFill/>
        </p:spPr>
        <p:txBody>
          <a:bodyPr wrap="square" rtlCol="0">
            <a:spAutoFit/>
          </a:bodyPr>
          <a:lstStyle/>
          <a:p>
            <a:pPr algn="ctr"/>
            <a:r>
              <a:rPr lang="zh-CN" altLang="en-US" dirty="0" smtClean="0"/>
              <a:t>耗时：</a:t>
            </a:r>
            <a:r>
              <a:rPr lang="en-US" altLang="zh-CN" dirty="0" smtClean="0"/>
              <a:t>2</a:t>
            </a:r>
            <a:r>
              <a:rPr lang="zh-CN" altLang="en-US" dirty="0" smtClean="0"/>
              <a:t>个小时</a:t>
            </a:r>
            <a:endParaRPr lang="zh-CN" altLang="en-US" dirty="0"/>
          </a:p>
        </p:txBody>
      </p:sp>
      <p:sp>
        <p:nvSpPr>
          <p:cNvPr id="6" name="文本框 5"/>
          <p:cNvSpPr txBox="1"/>
          <p:nvPr/>
        </p:nvSpPr>
        <p:spPr>
          <a:xfrm>
            <a:off x="1655676" y="1995686"/>
            <a:ext cx="1713016" cy="369332"/>
          </a:xfrm>
          <a:prstGeom prst="rect">
            <a:avLst/>
          </a:prstGeom>
          <a:noFill/>
        </p:spPr>
        <p:txBody>
          <a:bodyPr wrap="square" rtlCol="0">
            <a:spAutoFit/>
          </a:bodyPr>
          <a:lstStyle/>
          <a:p>
            <a:pPr algn="ctr"/>
            <a:r>
              <a:rPr lang="zh-CN" altLang="en-US" dirty="0" smtClean="0"/>
              <a:t>耗时：</a:t>
            </a:r>
            <a:r>
              <a:rPr lang="en-US" altLang="zh-CN" dirty="0" smtClean="0"/>
              <a:t>4</a:t>
            </a:r>
            <a:r>
              <a:rPr lang="zh-CN" altLang="en-US" dirty="0" smtClean="0"/>
              <a:t>秒</a:t>
            </a:r>
            <a:endParaRPr lang="zh-CN" altLang="en-US" dirty="0"/>
          </a:p>
        </p:txBody>
      </p:sp>
      <p:sp>
        <p:nvSpPr>
          <p:cNvPr id="7" name="文本框 6"/>
          <p:cNvSpPr txBox="1"/>
          <p:nvPr/>
        </p:nvSpPr>
        <p:spPr>
          <a:xfrm>
            <a:off x="4166643" y="1472466"/>
            <a:ext cx="867545" cy="707886"/>
          </a:xfrm>
          <a:prstGeom prst="rect">
            <a:avLst/>
          </a:prstGeom>
          <a:noFill/>
        </p:spPr>
        <p:txBody>
          <a:bodyPr wrap="none" rtlCol="0">
            <a:spAutoFit/>
          </a:bodyPr>
          <a:lstStyle/>
          <a:p>
            <a:r>
              <a:rPr lang="en-US" altLang="zh-CN" sz="4000" dirty="0" smtClean="0">
                <a:solidFill>
                  <a:srgbClr val="FF0000"/>
                </a:solidFill>
              </a:rPr>
              <a:t>VS</a:t>
            </a:r>
            <a:endParaRPr lang="zh-CN" altLang="en-US" sz="4000" dirty="0">
              <a:solidFill>
                <a:srgbClr val="FF0000"/>
              </a:solidFill>
            </a:endParaRPr>
          </a:p>
        </p:txBody>
      </p:sp>
    </p:spTree>
    <p:extLst>
      <p:ext uri="{BB962C8B-B14F-4D97-AF65-F5344CB8AC3E}">
        <p14:creationId xmlns:p14="http://schemas.microsoft.com/office/powerpoint/2010/main" val="16768566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539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87624" y="0"/>
            <a:ext cx="5457432" cy="432000"/>
          </a:xfrm>
        </p:spPr>
        <p:txBody>
          <a:bodyPr/>
          <a:lstStyle/>
          <a:p>
            <a:r>
              <a:rPr lang="zh-CN" altLang="en-US" dirty="0" smtClean="0">
                <a:latin typeface="隶书" panose="02010509060101010101" pitchFamily="49" charset="-122"/>
                <a:ea typeface="隶书" panose="02010509060101010101" pitchFamily="49" charset="-122"/>
              </a:rPr>
              <a:t>二、系统特点</a:t>
            </a:r>
            <a:endParaRPr lang="zh-CN" altLang="en-US" dirty="0">
              <a:latin typeface="隶书" panose="02010509060101010101" pitchFamily="49" charset="-122"/>
              <a:ea typeface="隶书" panose="02010509060101010101" pitchFamily="49" charset="-122"/>
            </a:endParaRPr>
          </a:p>
        </p:txBody>
      </p:sp>
      <p:sp>
        <p:nvSpPr>
          <p:cNvPr id="11" name="矩形 10"/>
          <p:cNvSpPr/>
          <p:nvPr/>
        </p:nvSpPr>
        <p:spPr>
          <a:xfrm>
            <a:off x="6421885" y="1563637"/>
            <a:ext cx="1993901" cy="16792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reflection blurRad="6350" stA="50000" endA="300" endPos="3850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隶书" panose="02010509060101010101" pitchFamily="49" charset="-122"/>
                <a:ea typeface="隶书" panose="02010509060101010101" pitchFamily="49" charset="-122"/>
              </a:rPr>
              <a:t> 管理</a:t>
            </a:r>
            <a:endParaRPr lang="en-US" altLang="zh-CN" dirty="0" smtClean="0">
              <a:latin typeface="隶书" panose="02010509060101010101" pitchFamily="49" charset="-122"/>
              <a:ea typeface="隶书" panose="02010509060101010101" pitchFamily="49" charset="-122"/>
            </a:endParaRPr>
          </a:p>
          <a:p>
            <a:pPr algn="ctr"/>
            <a:endParaRPr lang="en-US" altLang="zh-CN" dirty="0" smtClean="0">
              <a:latin typeface="隶书" panose="02010509060101010101" pitchFamily="49" charset="-122"/>
              <a:ea typeface="隶书" panose="02010509060101010101" pitchFamily="49" charset="-122"/>
            </a:endParaRPr>
          </a:p>
          <a:p>
            <a:pPr marL="285750" indent="-285750" algn="ctr">
              <a:buFont typeface="Wingdings" panose="05000000000000000000" pitchFamily="2" charset="2"/>
              <a:buChar char="l"/>
            </a:pPr>
            <a:r>
              <a:rPr lang="zh-CN" altLang="en-US" dirty="0" smtClean="0">
                <a:latin typeface="隶书" panose="02010509060101010101" pitchFamily="49" charset="-122"/>
                <a:ea typeface="隶书" panose="02010509060101010101" pitchFamily="49" charset="-122"/>
              </a:rPr>
              <a:t>权限细分</a:t>
            </a:r>
            <a:endParaRPr lang="en-US" altLang="zh-CN" dirty="0">
              <a:latin typeface="隶书" panose="02010509060101010101" pitchFamily="49" charset="-122"/>
              <a:ea typeface="隶书" panose="02010509060101010101" pitchFamily="49" charset="-122"/>
            </a:endParaRPr>
          </a:p>
          <a:p>
            <a:pPr marL="285750" indent="-285750" algn="ctr">
              <a:buFont typeface="Wingdings" panose="05000000000000000000" pitchFamily="2" charset="2"/>
              <a:buChar char="l"/>
            </a:pPr>
            <a:r>
              <a:rPr lang="zh-CN" altLang="en-US" dirty="0" smtClean="0">
                <a:latin typeface="隶书" panose="02010509060101010101" pitchFamily="49" charset="-122"/>
                <a:ea typeface="隶书" panose="02010509060101010101" pitchFamily="49" charset="-122"/>
              </a:rPr>
              <a:t>角色定制</a:t>
            </a:r>
            <a:endParaRPr lang="en-US" altLang="zh-CN" dirty="0">
              <a:latin typeface="隶书" panose="02010509060101010101" pitchFamily="49" charset="-122"/>
              <a:ea typeface="隶书" panose="02010509060101010101" pitchFamily="49" charset="-122"/>
            </a:endParaRPr>
          </a:p>
          <a:p>
            <a:pPr marL="285750" indent="-285750" algn="ctr">
              <a:buFont typeface="Wingdings" panose="05000000000000000000" pitchFamily="2" charset="2"/>
              <a:buChar char="l"/>
            </a:pPr>
            <a:r>
              <a:rPr lang="zh-CN" altLang="en-US" dirty="0" smtClean="0">
                <a:latin typeface="隶书" panose="02010509060101010101" pitchFamily="49" charset="-122"/>
                <a:ea typeface="隶书" panose="02010509060101010101" pitchFamily="49" charset="-122"/>
              </a:rPr>
              <a:t>快速分配</a:t>
            </a:r>
            <a:endParaRPr lang="en-US" altLang="zh-CN" dirty="0">
              <a:latin typeface="隶书" panose="02010509060101010101" pitchFamily="49" charset="-122"/>
              <a:ea typeface="隶书" panose="02010509060101010101" pitchFamily="49" charset="-122"/>
            </a:endParaRPr>
          </a:p>
        </p:txBody>
      </p:sp>
      <p:sp>
        <p:nvSpPr>
          <p:cNvPr id="12" name="矩形 11"/>
          <p:cNvSpPr/>
          <p:nvPr/>
        </p:nvSpPr>
        <p:spPr>
          <a:xfrm>
            <a:off x="3635896" y="1563637"/>
            <a:ext cx="1993901" cy="16792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reflection blurRad="6350" stA="50000" endA="300" endPos="3850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隶书" panose="02010509060101010101" pitchFamily="49" charset="-122"/>
                <a:ea typeface="隶书" panose="02010509060101010101" pitchFamily="49" charset="-122"/>
              </a:rPr>
              <a:t>数据</a:t>
            </a:r>
            <a:endParaRPr lang="en-US" altLang="zh-CN" dirty="0" smtClean="0">
              <a:latin typeface="隶书" panose="02010509060101010101" pitchFamily="49" charset="-122"/>
              <a:ea typeface="隶书" panose="02010509060101010101" pitchFamily="49" charset="-122"/>
            </a:endParaRPr>
          </a:p>
          <a:p>
            <a:pPr algn="ctr"/>
            <a:endParaRPr lang="en-US" altLang="zh-CN" dirty="0">
              <a:latin typeface="隶书" panose="02010509060101010101" pitchFamily="49" charset="-122"/>
              <a:ea typeface="隶书" panose="02010509060101010101" pitchFamily="49" charset="-122"/>
            </a:endParaRPr>
          </a:p>
          <a:p>
            <a:pPr marL="285750" indent="-285750" algn="ctr">
              <a:buFont typeface="Wingdings" panose="05000000000000000000" pitchFamily="2" charset="2"/>
              <a:buChar char="l"/>
            </a:pPr>
            <a:r>
              <a:rPr lang="zh-CN" altLang="en-US" dirty="0" smtClean="0">
                <a:latin typeface="隶书" panose="02010509060101010101" pitchFamily="49" charset="-122"/>
                <a:ea typeface="隶书" panose="02010509060101010101" pitchFamily="49" charset="-122"/>
              </a:rPr>
              <a:t>精确调整</a:t>
            </a:r>
            <a:endParaRPr lang="en-US" altLang="zh-CN" dirty="0" smtClean="0">
              <a:latin typeface="隶书" panose="02010509060101010101" pitchFamily="49" charset="-122"/>
              <a:ea typeface="隶书" panose="02010509060101010101" pitchFamily="49" charset="-122"/>
            </a:endParaRPr>
          </a:p>
          <a:p>
            <a:pPr marL="285750" indent="-285750" algn="ctr">
              <a:buFont typeface="Wingdings" panose="05000000000000000000" pitchFamily="2" charset="2"/>
              <a:buChar char="l"/>
            </a:pPr>
            <a:r>
              <a:rPr lang="zh-CN" altLang="en-US" dirty="0" smtClean="0">
                <a:latin typeface="隶书" panose="02010509060101010101" pitchFamily="49" charset="-122"/>
                <a:ea typeface="隶书" panose="02010509060101010101" pitchFamily="49" charset="-122"/>
              </a:rPr>
              <a:t>多种查询</a:t>
            </a:r>
            <a:endParaRPr lang="en-US" altLang="zh-CN" dirty="0">
              <a:latin typeface="隶书" panose="02010509060101010101" pitchFamily="49" charset="-122"/>
              <a:ea typeface="隶书" panose="02010509060101010101" pitchFamily="49" charset="-122"/>
            </a:endParaRPr>
          </a:p>
          <a:p>
            <a:pPr marL="285750" indent="-285750" algn="ctr">
              <a:buFont typeface="Wingdings" panose="05000000000000000000" pitchFamily="2" charset="2"/>
              <a:buChar char="l"/>
            </a:pPr>
            <a:r>
              <a:rPr lang="zh-CN" altLang="en-US" dirty="0" smtClean="0">
                <a:latin typeface="隶书" panose="02010509060101010101" pitchFamily="49" charset="-122"/>
                <a:ea typeface="隶书" panose="02010509060101010101" pitchFamily="49" charset="-122"/>
              </a:rPr>
              <a:t>历史数据</a:t>
            </a:r>
            <a:endParaRPr lang="en-US" altLang="zh-CN" dirty="0">
              <a:latin typeface="隶书" panose="02010509060101010101" pitchFamily="49" charset="-122"/>
              <a:ea typeface="隶书" panose="02010509060101010101" pitchFamily="49" charset="-122"/>
            </a:endParaRPr>
          </a:p>
        </p:txBody>
      </p:sp>
      <p:sp>
        <p:nvSpPr>
          <p:cNvPr id="13" name="矩形 12"/>
          <p:cNvSpPr/>
          <p:nvPr/>
        </p:nvSpPr>
        <p:spPr>
          <a:xfrm>
            <a:off x="849907" y="1563638"/>
            <a:ext cx="1993901" cy="16792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reflection blurRad="6350" stA="50000" endA="300" endPos="3850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隶书" panose="02010509060101010101" pitchFamily="49" charset="-122"/>
                <a:ea typeface="隶书" panose="02010509060101010101" pitchFamily="49" charset="-122"/>
              </a:rPr>
              <a:t>使用</a:t>
            </a:r>
            <a:endParaRPr lang="en-US" altLang="zh-CN" dirty="0" smtClean="0">
              <a:latin typeface="隶书" panose="02010509060101010101" pitchFamily="49" charset="-122"/>
              <a:ea typeface="隶书" panose="02010509060101010101" pitchFamily="49" charset="-122"/>
            </a:endParaRPr>
          </a:p>
          <a:p>
            <a:pPr algn="ctr"/>
            <a:endParaRPr lang="en-US" altLang="zh-CN" dirty="0" smtClean="0">
              <a:latin typeface="隶书" panose="02010509060101010101" pitchFamily="49" charset="-122"/>
              <a:ea typeface="隶书" panose="02010509060101010101" pitchFamily="49" charset="-122"/>
            </a:endParaRPr>
          </a:p>
          <a:p>
            <a:pPr marL="285750" indent="-285750" algn="ctr">
              <a:buFont typeface="Wingdings" panose="05000000000000000000" pitchFamily="2" charset="2"/>
              <a:buChar char="l"/>
            </a:pPr>
            <a:r>
              <a:rPr lang="zh-CN" altLang="en-US" dirty="0" smtClean="0">
                <a:latin typeface="隶书" panose="02010509060101010101" pitchFamily="49" charset="-122"/>
                <a:ea typeface="隶书" panose="02010509060101010101" pitchFamily="49" charset="-122"/>
              </a:rPr>
              <a:t>简单便捷</a:t>
            </a:r>
            <a:endParaRPr lang="en-US" altLang="zh-CN" dirty="0" smtClean="0">
              <a:latin typeface="隶书" panose="02010509060101010101" pitchFamily="49" charset="-122"/>
              <a:ea typeface="隶书" panose="02010509060101010101" pitchFamily="49" charset="-122"/>
            </a:endParaRPr>
          </a:p>
          <a:p>
            <a:pPr marL="285750" indent="-285750" algn="ctr">
              <a:buFont typeface="Wingdings" panose="05000000000000000000" pitchFamily="2" charset="2"/>
              <a:buChar char="l"/>
            </a:pPr>
            <a:r>
              <a:rPr lang="zh-CN" altLang="en-US" dirty="0" smtClean="0">
                <a:latin typeface="隶书" panose="02010509060101010101" pitchFamily="49" charset="-122"/>
                <a:ea typeface="隶书" panose="02010509060101010101" pitchFamily="49" charset="-122"/>
              </a:rPr>
              <a:t>方法多样</a:t>
            </a:r>
            <a:endParaRPr lang="en-US" altLang="zh-CN" dirty="0">
              <a:latin typeface="隶书" panose="02010509060101010101" pitchFamily="49" charset="-122"/>
              <a:ea typeface="隶书" panose="02010509060101010101" pitchFamily="49" charset="-122"/>
            </a:endParaRPr>
          </a:p>
          <a:p>
            <a:pPr marL="285750" indent="-285750" algn="ctr">
              <a:buFont typeface="Wingdings" panose="05000000000000000000" pitchFamily="2" charset="2"/>
              <a:buChar char="l"/>
            </a:pPr>
            <a:r>
              <a:rPr lang="zh-CN" altLang="en-US" dirty="0" smtClean="0">
                <a:latin typeface="隶书" panose="02010509060101010101" pitchFamily="49" charset="-122"/>
                <a:ea typeface="隶书" panose="02010509060101010101" pitchFamily="49" charset="-122"/>
              </a:rPr>
              <a:t>结果可见</a:t>
            </a:r>
            <a:endParaRPr lang="en-US" altLang="zh-CN"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79781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23628" y="0"/>
            <a:ext cx="2952328" cy="432000"/>
          </a:xfrm>
        </p:spPr>
        <p:txBody>
          <a:bodyPr/>
          <a:lstStyle/>
          <a:p>
            <a:r>
              <a:rPr lang="zh-CN" altLang="en-US" dirty="0" smtClean="0">
                <a:latin typeface="隶书" panose="02010509060101010101" pitchFamily="49" charset="-122"/>
                <a:ea typeface="隶书" panose="02010509060101010101" pitchFamily="49" charset="-122"/>
              </a:rPr>
              <a:t>三、功能介绍</a:t>
            </a:r>
            <a:endParaRPr lang="zh-CN" altLang="en-US" dirty="0">
              <a:latin typeface="隶书" panose="02010509060101010101" pitchFamily="49" charset="-122"/>
              <a:ea typeface="隶书" panose="02010509060101010101" pitchFamily="49" charset="-122"/>
            </a:endParaRPr>
          </a:p>
        </p:txBody>
      </p:sp>
      <p:sp>
        <p:nvSpPr>
          <p:cNvPr id="4" name="文本框 3"/>
          <p:cNvSpPr txBox="1"/>
          <p:nvPr/>
        </p:nvSpPr>
        <p:spPr>
          <a:xfrm>
            <a:off x="3347864" y="1131590"/>
            <a:ext cx="3744416" cy="2893100"/>
          </a:xfrm>
          <a:prstGeom prst="rect">
            <a:avLst/>
          </a:prstGeom>
          <a:noFill/>
        </p:spPr>
        <p:txBody>
          <a:bodyPr wrap="square" rtlCol="0">
            <a:spAutoFit/>
          </a:bodyPr>
          <a:lstStyle/>
          <a:p>
            <a:pPr marL="342900" indent="-342900">
              <a:buFont typeface="Wingdings" panose="05000000000000000000" pitchFamily="2" charset="2"/>
              <a:buChar char="u"/>
            </a:pPr>
            <a:r>
              <a:rPr lang="zh-CN" altLang="en-US" b="1" dirty="0" smtClean="0">
                <a:solidFill>
                  <a:srgbClr val="161616"/>
                </a:solidFill>
                <a:latin typeface="隶书" panose="02010509060101010101" pitchFamily="49" charset="-122"/>
                <a:ea typeface="隶书" panose="02010509060101010101" pitchFamily="49" charset="-122"/>
              </a:rPr>
              <a:t>基本功能模块</a:t>
            </a:r>
            <a:endParaRPr lang="en-US" altLang="zh-CN" b="1" dirty="0">
              <a:solidFill>
                <a:srgbClr val="161616"/>
              </a:solidFill>
              <a:latin typeface="隶书" panose="02010509060101010101" pitchFamily="49" charset="-122"/>
              <a:ea typeface="隶书" panose="02010509060101010101" pitchFamily="49" charset="-122"/>
            </a:endParaRPr>
          </a:p>
          <a:p>
            <a:pPr marL="800100" lvl="1" indent="-342900">
              <a:buFont typeface="Arial" panose="020B0604020202020204" pitchFamily="34" charset="0"/>
              <a:buChar char="•"/>
            </a:pPr>
            <a:r>
              <a:rPr lang="zh-CN" altLang="en-US" sz="1600" dirty="0" smtClean="0">
                <a:solidFill>
                  <a:srgbClr val="161616"/>
                </a:solidFill>
                <a:latin typeface="隶书" panose="02010509060101010101" pitchFamily="49" charset="-122"/>
                <a:ea typeface="隶书" panose="02010509060101010101" pitchFamily="49" charset="-122"/>
              </a:rPr>
              <a:t>上传源数据</a:t>
            </a:r>
            <a:endParaRPr lang="en-US" altLang="zh-CN" sz="1600" dirty="0" smtClean="0">
              <a:solidFill>
                <a:srgbClr val="161616"/>
              </a:solidFill>
              <a:latin typeface="隶书" panose="02010509060101010101" pitchFamily="49" charset="-122"/>
              <a:ea typeface="隶书" panose="02010509060101010101" pitchFamily="49" charset="-122"/>
            </a:endParaRPr>
          </a:p>
          <a:p>
            <a:pPr marL="800100" lvl="1" indent="-342900">
              <a:buFont typeface="Arial" panose="020B0604020202020204" pitchFamily="34" charset="0"/>
              <a:buChar char="•"/>
            </a:pPr>
            <a:r>
              <a:rPr lang="zh-CN" altLang="en-US" sz="1600" dirty="0">
                <a:solidFill>
                  <a:srgbClr val="161616"/>
                </a:solidFill>
                <a:latin typeface="隶书" panose="02010509060101010101" pitchFamily="49" charset="-122"/>
                <a:ea typeface="隶书" panose="02010509060101010101" pitchFamily="49" charset="-122"/>
              </a:rPr>
              <a:t>上</a:t>
            </a:r>
            <a:r>
              <a:rPr lang="zh-CN" altLang="en-US" sz="1600" dirty="0" smtClean="0">
                <a:solidFill>
                  <a:srgbClr val="161616"/>
                </a:solidFill>
                <a:latin typeface="隶书" panose="02010509060101010101" pitchFamily="49" charset="-122"/>
                <a:ea typeface="隶书" panose="02010509060101010101" pitchFamily="49" charset="-122"/>
              </a:rPr>
              <a:t>传</a:t>
            </a:r>
            <a:r>
              <a:rPr lang="zh-CN" altLang="en-US" sz="1600" dirty="0">
                <a:solidFill>
                  <a:srgbClr val="161616"/>
                </a:solidFill>
                <a:latin typeface="隶书" panose="02010509060101010101" pitchFamily="49" charset="-122"/>
                <a:ea typeface="隶书" panose="02010509060101010101" pitchFamily="49" charset="-122"/>
              </a:rPr>
              <a:t>、</a:t>
            </a:r>
            <a:r>
              <a:rPr lang="zh-CN" altLang="en-US" sz="1600" dirty="0" smtClean="0">
                <a:solidFill>
                  <a:srgbClr val="161616"/>
                </a:solidFill>
                <a:latin typeface="隶书" panose="02010509060101010101" pitchFamily="49" charset="-122"/>
                <a:ea typeface="隶书" panose="02010509060101010101" pitchFamily="49" charset="-122"/>
              </a:rPr>
              <a:t>选择最终模版</a:t>
            </a:r>
            <a:endParaRPr lang="en-US" altLang="zh-CN" sz="1600" dirty="0" smtClean="0">
              <a:solidFill>
                <a:srgbClr val="161616"/>
              </a:solidFill>
              <a:latin typeface="隶书" panose="02010509060101010101" pitchFamily="49" charset="-122"/>
              <a:ea typeface="隶书" panose="02010509060101010101" pitchFamily="49" charset="-122"/>
            </a:endParaRPr>
          </a:p>
          <a:p>
            <a:pPr marL="800100" lvl="1" indent="-342900">
              <a:buFont typeface="Arial" panose="020B0604020202020204" pitchFamily="34" charset="0"/>
              <a:buChar char="•"/>
            </a:pPr>
            <a:r>
              <a:rPr lang="zh-CN" altLang="en-US" sz="1600" dirty="0" smtClean="0">
                <a:solidFill>
                  <a:srgbClr val="161616"/>
                </a:solidFill>
                <a:latin typeface="隶书" panose="02010509060101010101" pitchFamily="49" charset="-122"/>
                <a:ea typeface="隶书" panose="02010509060101010101" pitchFamily="49" charset="-122"/>
              </a:rPr>
              <a:t>导出数据与文件</a:t>
            </a:r>
            <a:endParaRPr lang="en-US" altLang="zh-CN" sz="1600" dirty="0" smtClean="0">
              <a:solidFill>
                <a:srgbClr val="161616"/>
              </a:solidFill>
              <a:latin typeface="隶书" panose="02010509060101010101" pitchFamily="49" charset="-122"/>
              <a:ea typeface="隶书" panose="02010509060101010101" pitchFamily="49" charset="-122"/>
            </a:endParaRPr>
          </a:p>
          <a:p>
            <a:pPr marL="342900" indent="-342900">
              <a:buFont typeface="Wingdings" panose="05000000000000000000" pitchFamily="2" charset="2"/>
              <a:buChar char="u"/>
            </a:pPr>
            <a:r>
              <a:rPr lang="zh-CN" altLang="en-US" b="1" dirty="0" smtClean="0">
                <a:solidFill>
                  <a:srgbClr val="161616"/>
                </a:solidFill>
                <a:latin typeface="隶书" panose="02010509060101010101" pitchFamily="49" charset="-122"/>
                <a:ea typeface="隶书" panose="02010509060101010101" pitchFamily="49" charset="-122"/>
              </a:rPr>
              <a:t>高级功能模块</a:t>
            </a:r>
            <a:endParaRPr lang="en-US" altLang="zh-CN" b="1" dirty="0" smtClean="0">
              <a:solidFill>
                <a:srgbClr val="161616"/>
              </a:solidFill>
              <a:latin typeface="隶书" panose="02010509060101010101" pitchFamily="49" charset="-122"/>
              <a:ea typeface="隶书" panose="02010509060101010101" pitchFamily="49" charset="-122"/>
            </a:endParaRPr>
          </a:p>
          <a:p>
            <a:pPr marL="800100" lvl="1" indent="-342900">
              <a:buFont typeface="Arial" panose="020B0604020202020204" pitchFamily="34" charset="0"/>
              <a:buChar char="•"/>
            </a:pPr>
            <a:r>
              <a:rPr lang="zh-CN" altLang="en-US" sz="1600" dirty="0" smtClean="0">
                <a:solidFill>
                  <a:srgbClr val="161616"/>
                </a:solidFill>
                <a:latin typeface="隶书" panose="02010509060101010101" pitchFamily="49" charset="-122"/>
                <a:ea typeface="隶书" panose="02010509060101010101" pitchFamily="49" charset="-122"/>
              </a:rPr>
              <a:t>数据编辑</a:t>
            </a:r>
            <a:endParaRPr lang="en-US" altLang="zh-CN" sz="1600" dirty="0" smtClean="0">
              <a:solidFill>
                <a:srgbClr val="161616"/>
              </a:solidFill>
              <a:latin typeface="隶书" panose="02010509060101010101" pitchFamily="49" charset="-122"/>
              <a:ea typeface="隶书" panose="02010509060101010101" pitchFamily="49" charset="-122"/>
            </a:endParaRPr>
          </a:p>
          <a:p>
            <a:pPr marL="800100" lvl="1" indent="-342900">
              <a:buFont typeface="Arial" panose="020B0604020202020204" pitchFamily="34" charset="0"/>
              <a:buChar char="•"/>
            </a:pPr>
            <a:r>
              <a:rPr lang="zh-CN" altLang="en-US" sz="1600" dirty="0">
                <a:solidFill>
                  <a:srgbClr val="161616"/>
                </a:solidFill>
                <a:latin typeface="隶书" panose="02010509060101010101" pitchFamily="49" charset="-122"/>
                <a:ea typeface="隶书" panose="02010509060101010101" pitchFamily="49" charset="-122"/>
              </a:rPr>
              <a:t>上</a:t>
            </a:r>
            <a:r>
              <a:rPr lang="zh-CN" altLang="en-US" sz="1600" dirty="0" smtClean="0">
                <a:solidFill>
                  <a:srgbClr val="161616"/>
                </a:solidFill>
                <a:latin typeface="隶书" panose="02010509060101010101" pitchFamily="49" charset="-122"/>
                <a:ea typeface="隶书" panose="02010509060101010101" pitchFamily="49" charset="-122"/>
              </a:rPr>
              <a:t>传模板管理</a:t>
            </a:r>
            <a:endParaRPr lang="en-US" altLang="zh-CN" sz="1600" dirty="0">
              <a:solidFill>
                <a:srgbClr val="161616"/>
              </a:solidFill>
              <a:latin typeface="隶书" panose="02010509060101010101" pitchFamily="49" charset="-122"/>
              <a:ea typeface="隶书" panose="02010509060101010101" pitchFamily="49" charset="-122"/>
            </a:endParaRPr>
          </a:p>
          <a:p>
            <a:pPr marL="342900" indent="-342900">
              <a:buFont typeface="Wingdings" panose="05000000000000000000" pitchFamily="2" charset="2"/>
              <a:buChar char="u"/>
            </a:pPr>
            <a:r>
              <a:rPr lang="zh-CN" altLang="en-US" b="1" dirty="0" smtClean="0">
                <a:solidFill>
                  <a:srgbClr val="161616"/>
                </a:solidFill>
                <a:latin typeface="隶书" panose="02010509060101010101" pitchFamily="49" charset="-122"/>
                <a:ea typeface="隶书" panose="02010509060101010101" pitchFamily="49" charset="-122"/>
              </a:rPr>
              <a:t>系统管理模块</a:t>
            </a:r>
            <a:endParaRPr lang="en-US" altLang="zh-CN" b="1" dirty="0" smtClean="0">
              <a:solidFill>
                <a:srgbClr val="161616"/>
              </a:solidFill>
              <a:latin typeface="隶书" panose="02010509060101010101" pitchFamily="49" charset="-122"/>
              <a:ea typeface="隶书" panose="02010509060101010101" pitchFamily="49" charset="-122"/>
            </a:endParaRPr>
          </a:p>
          <a:p>
            <a:pPr marL="742950" lvl="1" indent="-285750">
              <a:buFont typeface="Arial" panose="020B0604020202020204" pitchFamily="34" charset="0"/>
              <a:buChar char="•"/>
            </a:pPr>
            <a:r>
              <a:rPr lang="zh-CN" altLang="en-US" sz="1600" dirty="0" smtClean="0">
                <a:solidFill>
                  <a:srgbClr val="161616"/>
                </a:solidFill>
                <a:latin typeface="隶书" panose="02010509060101010101" pitchFamily="49" charset="-122"/>
                <a:ea typeface="隶书" panose="02010509060101010101" pitchFamily="49" charset="-122"/>
              </a:rPr>
              <a:t>用户管理</a:t>
            </a:r>
            <a:endParaRPr lang="en-US" altLang="zh-CN" sz="1600" dirty="0" smtClean="0">
              <a:solidFill>
                <a:srgbClr val="161616"/>
              </a:solidFill>
              <a:latin typeface="隶书" panose="02010509060101010101" pitchFamily="49" charset="-122"/>
              <a:ea typeface="隶书" panose="02010509060101010101" pitchFamily="49" charset="-122"/>
            </a:endParaRPr>
          </a:p>
          <a:p>
            <a:pPr marL="742950" lvl="1" indent="-285750">
              <a:buFont typeface="Arial" panose="020B0604020202020204" pitchFamily="34" charset="0"/>
              <a:buChar char="•"/>
            </a:pPr>
            <a:r>
              <a:rPr lang="zh-CN" altLang="en-US" sz="1600" dirty="0" smtClean="0">
                <a:solidFill>
                  <a:srgbClr val="161616"/>
                </a:solidFill>
                <a:latin typeface="隶书" panose="02010509060101010101" pitchFamily="49" charset="-122"/>
                <a:ea typeface="隶书" panose="02010509060101010101" pitchFamily="49" charset="-122"/>
              </a:rPr>
              <a:t>角色管理</a:t>
            </a:r>
            <a:endParaRPr lang="en-US" altLang="zh-CN" sz="1600" dirty="0" smtClean="0">
              <a:solidFill>
                <a:srgbClr val="161616"/>
              </a:solidFill>
              <a:latin typeface="隶书" panose="02010509060101010101" pitchFamily="49" charset="-122"/>
              <a:ea typeface="隶书" panose="02010509060101010101" pitchFamily="49" charset="-122"/>
            </a:endParaRPr>
          </a:p>
          <a:p>
            <a:pPr marL="742950" lvl="1" indent="-285750">
              <a:buFont typeface="Arial" panose="020B0604020202020204" pitchFamily="34" charset="0"/>
              <a:buChar char="•"/>
            </a:pPr>
            <a:r>
              <a:rPr lang="zh-CN" altLang="en-US" sz="1600" dirty="0" smtClean="0">
                <a:solidFill>
                  <a:srgbClr val="161616"/>
                </a:solidFill>
                <a:latin typeface="隶书" panose="02010509060101010101" pitchFamily="49" charset="-122"/>
                <a:ea typeface="隶书" panose="02010509060101010101" pitchFamily="49" charset="-122"/>
              </a:rPr>
              <a:t>个人基本信息管理</a:t>
            </a:r>
            <a:endParaRPr lang="zh-CN" altLang="en-US" sz="1600" dirty="0">
              <a:solidFill>
                <a:srgbClr val="161616"/>
              </a:solidFill>
              <a:latin typeface="隶书" panose="02010509060101010101" pitchFamily="49" charset="-122"/>
              <a:ea typeface="隶书" panose="020105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 y="994092"/>
            <a:ext cx="2635473" cy="3291128"/>
          </a:xfrm>
          <a:prstGeom prst="rect">
            <a:avLst/>
          </a:prstGeom>
        </p:spPr>
      </p:pic>
    </p:spTree>
    <p:extLst>
      <p:ext uri="{BB962C8B-B14F-4D97-AF65-F5344CB8AC3E}">
        <p14:creationId xmlns:p14="http://schemas.microsoft.com/office/powerpoint/2010/main" val="32189027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87624" y="0"/>
            <a:ext cx="2520280" cy="432000"/>
          </a:xfrm>
        </p:spPr>
        <p:txBody>
          <a:bodyPr/>
          <a:lstStyle/>
          <a:p>
            <a:r>
              <a:rPr lang="zh-CN" altLang="en-US" dirty="0" smtClean="0">
                <a:latin typeface="隶书" panose="02010509060101010101" pitchFamily="49" charset="-122"/>
                <a:ea typeface="隶书" panose="02010509060101010101" pitchFamily="49" charset="-122"/>
              </a:rPr>
              <a:t>四、操作流程</a:t>
            </a:r>
            <a:endParaRPr lang="zh-CN" altLang="en-US" dirty="0">
              <a:latin typeface="隶书" panose="02010509060101010101" pitchFamily="49" charset="-122"/>
              <a:ea typeface="隶书" panose="02010509060101010101" pitchFamily="49" charset="-122"/>
            </a:endParaRPr>
          </a:p>
          <a:p>
            <a:pPr algn="r"/>
            <a:endParaRPr lang="zh-CN" altLang="en-US" dirty="0"/>
          </a:p>
        </p:txBody>
      </p:sp>
      <p:sp>
        <p:nvSpPr>
          <p:cNvPr id="36" name="MH_Other_1"/>
          <p:cNvSpPr/>
          <p:nvPr>
            <p:custDataLst>
              <p:tags r:id="rId1"/>
            </p:custDataLst>
          </p:nvPr>
        </p:nvSpPr>
        <p:spPr bwMode="auto">
          <a:xfrm>
            <a:off x="1006475" y="2389188"/>
            <a:ext cx="796925" cy="796925"/>
          </a:xfrm>
          <a:prstGeom prst="ellipse">
            <a:avLst/>
          </a:prstGeom>
          <a:no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b="1">
              <a:solidFill>
                <a:srgbClr val="FFFFFF"/>
              </a:solidFill>
            </a:endParaRPr>
          </a:p>
        </p:txBody>
      </p:sp>
      <p:sp>
        <p:nvSpPr>
          <p:cNvPr id="37" name="MH_Other_2"/>
          <p:cNvSpPr/>
          <p:nvPr>
            <p:custDataLst>
              <p:tags r:id="rId2"/>
            </p:custDataLst>
          </p:nvPr>
        </p:nvSpPr>
        <p:spPr bwMode="auto">
          <a:xfrm>
            <a:off x="1057275" y="2439988"/>
            <a:ext cx="695325" cy="6953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sz="2400" b="1" dirty="0">
                <a:solidFill>
                  <a:srgbClr val="FFFFFF"/>
                </a:solidFill>
              </a:rPr>
              <a:t>01</a:t>
            </a:r>
            <a:endParaRPr lang="zh-CN" altLang="en-US" sz="2400" b="1" dirty="0">
              <a:solidFill>
                <a:srgbClr val="FFFFFF"/>
              </a:solidFill>
            </a:endParaRPr>
          </a:p>
        </p:txBody>
      </p:sp>
      <p:sp>
        <p:nvSpPr>
          <p:cNvPr id="38" name="MH_SubTitle_1"/>
          <p:cNvSpPr/>
          <p:nvPr>
            <p:custDataLst>
              <p:tags r:id="rId3"/>
            </p:custDataLst>
          </p:nvPr>
        </p:nvSpPr>
        <p:spPr>
          <a:xfrm>
            <a:off x="719138" y="3397250"/>
            <a:ext cx="1368425" cy="1227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lnSpc>
                <a:spcPct val="130000"/>
              </a:lnSpc>
              <a:spcBef>
                <a:spcPts val="0"/>
              </a:spcBef>
              <a:spcAft>
                <a:spcPts val="0"/>
              </a:spcAft>
              <a:defRPr/>
            </a:pPr>
            <a:r>
              <a:rPr lang="zh-CN" altLang="en-US" b="1" dirty="0">
                <a:solidFill>
                  <a:schemeClr val="accent1"/>
                </a:solidFill>
                <a:latin typeface="隶书" panose="02010509060101010101" pitchFamily="49" charset="-122"/>
                <a:ea typeface="隶书" panose="02010509060101010101" pitchFamily="49" charset="-122"/>
              </a:rPr>
              <a:t>登录</a:t>
            </a:r>
            <a:endParaRPr lang="da-DK" altLang="zh-CN" b="1" dirty="0">
              <a:solidFill>
                <a:schemeClr val="accent1"/>
              </a:solidFill>
              <a:latin typeface="隶书" panose="02010509060101010101" pitchFamily="49" charset="-122"/>
              <a:ea typeface="隶书" panose="02010509060101010101" pitchFamily="49" charset="-122"/>
            </a:endParaRPr>
          </a:p>
        </p:txBody>
      </p:sp>
      <p:sp>
        <p:nvSpPr>
          <p:cNvPr id="39" name="MH_Other_3"/>
          <p:cNvSpPr/>
          <p:nvPr>
            <p:custDataLst>
              <p:tags r:id="rId4"/>
            </p:custDataLst>
          </p:nvPr>
        </p:nvSpPr>
        <p:spPr bwMode="auto">
          <a:xfrm>
            <a:off x="3540125" y="2389188"/>
            <a:ext cx="796925" cy="796925"/>
          </a:xfrm>
          <a:prstGeom prst="ellipse">
            <a:avLst/>
          </a:prstGeom>
          <a:no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b="1">
              <a:solidFill>
                <a:srgbClr val="FFFFFF"/>
              </a:solidFill>
            </a:endParaRPr>
          </a:p>
        </p:txBody>
      </p:sp>
      <p:sp>
        <p:nvSpPr>
          <p:cNvPr id="40" name="MH_Other_4"/>
          <p:cNvSpPr/>
          <p:nvPr>
            <p:custDataLst>
              <p:tags r:id="rId5"/>
            </p:custDataLst>
          </p:nvPr>
        </p:nvSpPr>
        <p:spPr bwMode="auto">
          <a:xfrm>
            <a:off x="3590925" y="2439988"/>
            <a:ext cx="695325" cy="695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sz="2400" b="1" dirty="0">
                <a:solidFill>
                  <a:srgbClr val="FFFFFF"/>
                </a:solidFill>
              </a:rPr>
              <a:t>03</a:t>
            </a:r>
            <a:endParaRPr lang="zh-CN" altLang="en-US" sz="2400" b="1" dirty="0">
              <a:solidFill>
                <a:srgbClr val="FFFFFF"/>
              </a:solidFill>
            </a:endParaRPr>
          </a:p>
        </p:txBody>
      </p:sp>
      <p:sp>
        <p:nvSpPr>
          <p:cNvPr id="41" name="MH_SubTitle_3"/>
          <p:cNvSpPr/>
          <p:nvPr>
            <p:custDataLst>
              <p:tags r:id="rId6"/>
            </p:custDataLst>
          </p:nvPr>
        </p:nvSpPr>
        <p:spPr>
          <a:xfrm>
            <a:off x="3252788" y="3397250"/>
            <a:ext cx="1368425" cy="1227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lnSpc>
                <a:spcPct val="130000"/>
              </a:lnSpc>
              <a:spcBef>
                <a:spcPts val="0"/>
              </a:spcBef>
              <a:spcAft>
                <a:spcPts val="0"/>
              </a:spcAft>
              <a:defRPr/>
            </a:pPr>
            <a:r>
              <a:rPr lang="zh-CN" altLang="en-US" b="1" dirty="0">
                <a:solidFill>
                  <a:schemeClr val="accent3"/>
                </a:solidFill>
                <a:latin typeface="隶书" panose="02010509060101010101" pitchFamily="49" charset="-122"/>
                <a:ea typeface="隶书" panose="02010509060101010101" pitchFamily="49" charset="-122"/>
              </a:rPr>
              <a:t>上</a:t>
            </a:r>
            <a:r>
              <a:rPr lang="zh-CN" altLang="en-US" b="1" dirty="0" smtClean="0">
                <a:solidFill>
                  <a:schemeClr val="accent3"/>
                </a:solidFill>
                <a:latin typeface="隶书" panose="02010509060101010101" pitchFamily="49" charset="-122"/>
                <a:ea typeface="隶书" panose="02010509060101010101" pitchFamily="49" charset="-122"/>
              </a:rPr>
              <a:t>传最终模版或选择最终模版</a:t>
            </a:r>
            <a:endParaRPr lang="da-DK" altLang="zh-CN" b="1" dirty="0">
              <a:solidFill>
                <a:schemeClr val="accent3"/>
              </a:solidFill>
              <a:latin typeface="隶书" panose="02010509060101010101" pitchFamily="49" charset="-122"/>
              <a:ea typeface="隶书" panose="02010509060101010101" pitchFamily="49" charset="-122"/>
            </a:endParaRPr>
          </a:p>
        </p:txBody>
      </p:sp>
      <p:sp>
        <p:nvSpPr>
          <p:cNvPr id="42" name="MH_Other_5"/>
          <p:cNvSpPr/>
          <p:nvPr>
            <p:custDataLst>
              <p:tags r:id="rId7"/>
            </p:custDataLst>
          </p:nvPr>
        </p:nvSpPr>
        <p:spPr bwMode="auto">
          <a:xfrm>
            <a:off x="6073775" y="2389188"/>
            <a:ext cx="796925" cy="796925"/>
          </a:xfrm>
          <a:prstGeom prst="ellipse">
            <a:avLst/>
          </a:prstGeom>
          <a:no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b="1">
              <a:solidFill>
                <a:srgbClr val="FFFFFF"/>
              </a:solidFill>
            </a:endParaRPr>
          </a:p>
        </p:txBody>
      </p:sp>
      <p:sp>
        <p:nvSpPr>
          <p:cNvPr id="43" name="MH_Other_6"/>
          <p:cNvSpPr/>
          <p:nvPr>
            <p:custDataLst>
              <p:tags r:id="rId8"/>
            </p:custDataLst>
          </p:nvPr>
        </p:nvSpPr>
        <p:spPr bwMode="auto">
          <a:xfrm>
            <a:off x="6124575" y="2439988"/>
            <a:ext cx="695325" cy="695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sz="2400" b="1" dirty="0">
                <a:solidFill>
                  <a:srgbClr val="FFFFFF"/>
                </a:solidFill>
              </a:rPr>
              <a:t>05</a:t>
            </a:r>
            <a:endParaRPr lang="zh-CN" altLang="en-US" sz="2400" b="1" dirty="0">
              <a:solidFill>
                <a:srgbClr val="FFFFFF"/>
              </a:solidFill>
            </a:endParaRPr>
          </a:p>
        </p:txBody>
      </p:sp>
      <p:sp>
        <p:nvSpPr>
          <p:cNvPr id="44" name="MH_SubTitle_5"/>
          <p:cNvSpPr/>
          <p:nvPr>
            <p:custDataLst>
              <p:tags r:id="rId9"/>
            </p:custDataLst>
          </p:nvPr>
        </p:nvSpPr>
        <p:spPr>
          <a:xfrm>
            <a:off x="5786438" y="3397250"/>
            <a:ext cx="1370012" cy="1227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lnSpc>
                <a:spcPct val="130000"/>
              </a:lnSpc>
              <a:spcBef>
                <a:spcPts val="0"/>
              </a:spcBef>
              <a:spcAft>
                <a:spcPts val="0"/>
              </a:spcAft>
              <a:defRPr/>
            </a:pPr>
            <a:r>
              <a:rPr lang="zh-CN" altLang="en-US" b="1" dirty="0" smtClean="0">
                <a:solidFill>
                  <a:schemeClr val="accent2"/>
                </a:solidFill>
                <a:latin typeface="隶书" panose="02010509060101010101" pitchFamily="49" charset="-122"/>
                <a:ea typeface="隶书" panose="02010509060101010101" pitchFamily="49" charset="-122"/>
              </a:rPr>
              <a:t>生成文件</a:t>
            </a:r>
            <a:endParaRPr lang="da-DK" altLang="zh-CN" b="1" dirty="0">
              <a:solidFill>
                <a:schemeClr val="accent2"/>
              </a:solidFill>
              <a:latin typeface="隶书" panose="02010509060101010101" pitchFamily="49" charset="-122"/>
              <a:ea typeface="隶书" panose="02010509060101010101" pitchFamily="49" charset="-122"/>
            </a:endParaRPr>
          </a:p>
        </p:txBody>
      </p:sp>
      <p:sp>
        <p:nvSpPr>
          <p:cNvPr id="45" name="MH_Other_7"/>
          <p:cNvSpPr/>
          <p:nvPr>
            <p:custDataLst>
              <p:tags r:id="rId10"/>
            </p:custDataLst>
          </p:nvPr>
        </p:nvSpPr>
        <p:spPr bwMode="auto">
          <a:xfrm>
            <a:off x="2273300" y="2389188"/>
            <a:ext cx="796925" cy="796925"/>
          </a:xfrm>
          <a:prstGeom prst="ellipse">
            <a:avLst/>
          </a:prstGeom>
          <a:no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b="1">
              <a:solidFill>
                <a:srgbClr val="FFFFFF"/>
              </a:solidFill>
            </a:endParaRPr>
          </a:p>
        </p:txBody>
      </p:sp>
      <p:sp>
        <p:nvSpPr>
          <p:cNvPr id="46" name="MH_Other_8"/>
          <p:cNvSpPr/>
          <p:nvPr>
            <p:custDataLst>
              <p:tags r:id="rId11"/>
            </p:custDataLst>
          </p:nvPr>
        </p:nvSpPr>
        <p:spPr bwMode="auto">
          <a:xfrm>
            <a:off x="2324100" y="2439988"/>
            <a:ext cx="695325" cy="695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sz="2400" b="1" dirty="0">
                <a:solidFill>
                  <a:srgbClr val="FFFFFF"/>
                </a:solidFill>
              </a:rPr>
              <a:t>02</a:t>
            </a:r>
            <a:endParaRPr lang="zh-CN" altLang="en-US" sz="2400" b="1" dirty="0">
              <a:solidFill>
                <a:srgbClr val="FFFFFF"/>
              </a:solidFill>
            </a:endParaRPr>
          </a:p>
        </p:txBody>
      </p:sp>
      <p:sp>
        <p:nvSpPr>
          <p:cNvPr id="47" name="MH_SubTitle_2"/>
          <p:cNvSpPr/>
          <p:nvPr>
            <p:custDataLst>
              <p:tags r:id="rId12"/>
            </p:custDataLst>
          </p:nvPr>
        </p:nvSpPr>
        <p:spPr>
          <a:xfrm>
            <a:off x="1985963" y="885825"/>
            <a:ext cx="1368425" cy="1225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lnSpc>
                <a:spcPct val="130000"/>
              </a:lnSpc>
              <a:spcBef>
                <a:spcPts val="0"/>
              </a:spcBef>
              <a:spcAft>
                <a:spcPts val="0"/>
              </a:spcAft>
              <a:defRPr/>
            </a:pPr>
            <a:r>
              <a:rPr lang="zh-CN" altLang="en-US" b="1" dirty="0" smtClean="0">
                <a:solidFill>
                  <a:schemeClr val="accent2"/>
                </a:solidFill>
                <a:latin typeface="隶书" panose="02010509060101010101" pitchFamily="49" charset="-122"/>
                <a:ea typeface="隶书" panose="02010509060101010101" pitchFamily="49" charset="-122"/>
              </a:rPr>
              <a:t>上传源数据</a:t>
            </a:r>
            <a:endParaRPr lang="da-DK" altLang="zh-CN" b="1" dirty="0">
              <a:solidFill>
                <a:schemeClr val="accent2"/>
              </a:solidFill>
              <a:latin typeface="隶书" panose="02010509060101010101" pitchFamily="49" charset="-122"/>
              <a:ea typeface="隶书" panose="02010509060101010101" pitchFamily="49" charset="-122"/>
            </a:endParaRPr>
          </a:p>
        </p:txBody>
      </p:sp>
      <p:sp>
        <p:nvSpPr>
          <p:cNvPr id="48" name="MH_Other_9"/>
          <p:cNvSpPr/>
          <p:nvPr>
            <p:custDataLst>
              <p:tags r:id="rId13"/>
            </p:custDataLst>
          </p:nvPr>
        </p:nvSpPr>
        <p:spPr bwMode="auto">
          <a:xfrm>
            <a:off x="4806950" y="2389188"/>
            <a:ext cx="796925" cy="796925"/>
          </a:xfrm>
          <a:prstGeom prst="ellipse">
            <a:avLst/>
          </a:prstGeom>
          <a:no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b="1">
              <a:solidFill>
                <a:srgbClr val="FFFFFF"/>
              </a:solidFill>
            </a:endParaRPr>
          </a:p>
        </p:txBody>
      </p:sp>
      <p:sp>
        <p:nvSpPr>
          <p:cNvPr id="49" name="MH_Other_10"/>
          <p:cNvSpPr/>
          <p:nvPr>
            <p:custDataLst>
              <p:tags r:id="rId14"/>
            </p:custDataLst>
          </p:nvPr>
        </p:nvSpPr>
        <p:spPr bwMode="auto">
          <a:xfrm>
            <a:off x="4857750" y="2439988"/>
            <a:ext cx="695325" cy="6953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sz="2400" b="1" dirty="0">
                <a:solidFill>
                  <a:srgbClr val="FFFFFF"/>
                </a:solidFill>
              </a:rPr>
              <a:t>04</a:t>
            </a:r>
            <a:endParaRPr lang="zh-CN" altLang="en-US" sz="2400" b="1" dirty="0">
              <a:solidFill>
                <a:srgbClr val="FFFFFF"/>
              </a:solidFill>
            </a:endParaRPr>
          </a:p>
        </p:txBody>
      </p:sp>
      <p:sp>
        <p:nvSpPr>
          <p:cNvPr id="50" name="MH_SubTitle_4"/>
          <p:cNvSpPr/>
          <p:nvPr>
            <p:custDataLst>
              <p:tags r:id="rId15"/>
            </p:custDataLst>
          </p:nvPr>
        </p:nvSpPr>
        <p:spPr>
          <a:xfrm>
            <a:off x="4519613" y="885825"/>
            <a:ext cx="1368425" cy="1225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lnSpc>
                <a:spcPct val="130000"/>
              </a:lnSpc>
              <a:spcBef>
                <a:spcPts val="0"/>
              </a:spcBef>
              <a:spcAft>
                <a:spcPts val="0"/>
              </a:spcAft>
              <a:defRPr/>
            </a:pPr>
            <a:r>
              <a:rPr lang="zh-CN" altLang="en-US" b="1" dirty="0" smtClean="0">
                <a:solidFill>
                  <a:schemeClr val="accent1"/>
                </a:solidFill>
                <a:latin typeface="隶书" panose="02010509060101010101" pitchFamily="49" charset="-122"/>
                <a:ea typeface="隶书" panose="02010509060101010101" pitchFamily="49" charset="-122"/>
              </a:rPr>
              <a:t>处理数据</a:t>
            </a:r>
            <a:endParaRPr lang="da-DK" altLang="zh-CN" b="1" dirty="0">
              <a:solidFill>
                <a:schemeClr val="accent1"/>
              </a:solidFill>
              <a:latin typeface="隶书" panose="02010509060101010101" pitchFamily="49" charset="-122"/>
              <a:ea typeface="隶书" panose="02010509060101010101" pitchFamily="49" charset="-122"/>
            </a:endParaRPr>
          </a:p>
        </p:txBody>
      </p:sp>
      <p:sp>
        <p:nvSpPr>
          <p:cNvPr id="51" name="MH_Other_11"/>
          <p:cNvSpPr/>
          <p:nvPr>
            <p:custDataLst>
              <p:tags r:id="rId16"/>
            </p:custDataLst>
          </p:nvPr>
        </p:nvSpPr>
        <p:spPr bwMode="auto">
          <a:xfrm>
            <a:off x="7340600" y="2389188"/>
            <a:ext cx="796925" cy="796925"/>
          </a:xfrm>
          <a:prstGeom prst="ellipse">
            <a:avLst/>
          </a:prstGeom>
          <a:no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b="1">
              <a:solidFill>
                <a:srgbClr val="FFFFFF"/>
              </a:solidFill>
            </a:endParaRPr>
          </a:p>
        </p:txBody>
      </p:sp>
      <p:sp>
        <p:nvSpPr>
          <p:cNvPr id="52" name="MH_Other_12"/>
          <p:cNvSpPr/>
          <p:nvPr>
            <p:custDataLst>
              <p:tags r:id="rId17"/>
            </p:custDataLst>
          </p:nvPr>
        </p:nvSpPr>
        <p:spPr bwMode="auto">
          <a:xfrm>
            <a:off x="7391400" y="2439988"/>
            <a:ext cx="695325" cy="695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sz="2400" b="1" dirty="0">
                <a:solidFill>
                  <a:srgbClr val="FFFFFF"/>
                </a:solidFill>
              </a:rPr>
              <a:t>06</a:t>
            </a:r>
            <a:endParaRPr lang="zh-CN" altLang="en-US" sz="2400" b="1" dirty="0">
              <a:solidFill>
                <a:srgbClr val="FFFFFF"/>
              </a:solidFill>
            </a:endParaRPr>
          </a:p>
        </p:txBody>
      </p:sp>
      <p:sp>
        <p:nvSpPr>
          <p:cNvPr id="53" name="MH_SubTitle_6"/>
          <p:cNvSpPr/>
          <p:nvPr>
            <p:custDataLst>
              <p:tags r:id="rId18"/>
            </p:custDataLst>
          </p:nvPr>
        </p:nvSpPr>
        <p:spPr>
          <a:xfrm>
            <a:off x="7053263" y="885825"/>
            <a:ext cx="1370012" cy="1225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lnSpc>
                <a:spcPct val="130000"/>
              </a:lnSpc>
              <a:spcBef>
                <a:spcPts val="0"/>
              </a:spcBef>
              <a:spcAft>
                <a:spcPts val="0"/>
              </a:spcAft>
              <a:defRPr/>
            </a:pPr>
            <a:r>
              <a:rPr lang="zh-CN" altLang="en-US" b="1" dirty="0" smtClean="0">
                <a:solidFill>
                  <a:schemeClr val="accent3"/>
                </a:solidFill>
                <a:latin typeface="隶书" panose="02010509060101010101" pitchFamily="49" charset="-122"/>
                <a:ea typeface="隶书" panose="02010509060101010101" pitchFamily="49" charset="-122"/>
              </a:rPr>
              <a:t>下载文件</a:t>
            </a:r>
            <a:endParaRPr lang="da-DK" altLang="zh-CN" b="1" dirty="0">
              <a:solidFill>
                <a:schemeClr val="accent3"/>
              </a:solidFill>
              <a:latin typeface="隶书" panose="02010509060101010101" pitchFamily="49" charset="-122"/>
              <a:ea typeface="隶书" panose="02010509060101010101" pitchFamily="49" charset="-122"/>
            </a:endParaRPr>
          </a:p>
        </p:txBody>
      </p:sp>
      <p:cxnSp>
        <p:nvCxnSpPr>
          <p:cNvPr id="54" name="MH_Other_7"/>
          <p:cNvCxnSpPr/>
          <p:nvPr>
            <p:custDataLst>
              <p:tags r:id="rId19"/>
            </p:custDataLst>
          </p:nvPr>
        </p:nvCxnSpPr>
        <p:spPr>
          <a:xfrm>
            <a:off x="500063" y="2787650"/>
            <a:ext cx="503237" cy="0"/>
          </a:xfrm>
          <a:prstGeom prst="line">
            <a:avLst/>
          </a:prstGeom>
          <a:ln w="28575">
            <a:solidFill>
              <a:srgbClr val="BFBFBF"/>
            </a:solidFill>
            <a:headEnd type="oval" w="lg" len="lg"/>
          </a:ln>
        </p:spPr>
        <p:style>
          <a:lnRef idx="1">
            <a:schemeClr val="accent1"/>
          </a:lnRef>
          <a:fillRef idx="0">
            <a:schemeClr val="accent1"/>
          </a:fillRef>
          <a:effectRef idx="0">
            <a:schemeClr val="accent1"/>
          </a:effectRef>
          <a:fontRef idx="minor">
            <a:schemeClr val="tx1"/>
          </a:fontRef>
        </p:style>
      </p:cxnSp>
      <p:cxnSp>
        <p:nvCxnSpPr>
          <p:cNvPr id="55" name="MH_Other_8"/>
          <p:cNvCxnSpPr/>
          <p:nvPr>
            <p:custDataLst>
              <p:tags r:id="rId20"/>
            </p:custDataLst>
          </p:nvPr>
        </p:nvCxnSpPr>
        <p:spPr>
          <a:xfrm>
            <a:off x="8140700" y="2787650"/>
            <a:ext cx="503238" cy="0"/>
          </a:xfrm>
          <a:prstGeom prst="line">
            <a:avLst/>
          </a:prstGeom>
          <a:ln w="28575">
            <a:solidFill>
              <a:srgbClr val="BFBFBF"/>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6" name="MH_Other_9"/>
          <p:cNvCxnSpPr>
            <a:stCxn id="36" idx="4"/>
          </p:cNvCxnSpPr>
          <p:nvPr>
            <p:custDataLst>
              <p:tags r:id="rId21"/>
            </p:custDataLst>
          </p:nvPr>
        </p:nvCxnSpPr>
        <p:spPr>
          <a:xfrm>
            <a:off x="1404938" y="3186113"/>
            <a:ext cx="0" cy="40640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57" name="MH_Other_10"/>
          <p:cNvCxnSpPr>
            <a:stCxn id="39" idx="4"/>
          </p:cNvCxnSpPr>
          <p:nvPr>
            <p:custDataLst>
              <p:tags r:id="rId22"/>
            </p:custDataLst>
          </p:nvPr>
        </p:nvCxnSpPr>
        <p:spPr>
          <a:xfrm>
            <a:off x="3938588" y="3186113"/>
            <a:ext cx="0" cy="40640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58" name="MH_Other_11"/>
          <p:cNvCxnSpPr>
            <a:stCxn id="42" idx="4"/>
          </p:cNvCxnSpPr>
          <p:nvPr>
            <p:custDataLst>
              <p:tags r:id="rId23"/>
            </p:custDataLst>
          </p:nvPr>
        </p:nvCxnSpPr>
        <p:spPr>
          <a:xfrm>
            <a:off x="6472238" y="3186113"/>
            <a:ext cx="0" cy="40640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59" name="MH_Other_12"/>
          <p:cNvCxnSpPr/>
          <p:nvPr>
            <p:custDataLst>
              <p:tags r:id="rId24"/>
            </p:custDataLst>
          </p:nvPr>
        </p:nvCxnSpPr>
        <p:spPr>
          <a:xfrm flipV="1">
            <a:off x="2671763" y="1984375"/>
            <a:ext cx="0" cy="40640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60" name="MH_Other_13"/>
          <p:cNvCxnSpPr/>
          <p:nvPr>
            <p:custDataLst>
              <p:tags r:id="rId25"/>
            </p:custDataLst>
          </p:nvPr>
        </p:nvCxnSpPr>
        <p:spPr>
          <a:xfrm flipV="1">
            <a:off x="5205413" y="1984375"/>
            <a:ext cx="0" cy="40640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61" name="MH_Other_14"/>
          <p:cNvCxnSpPr/>
          <p:nvPr>
            <p:custDataLst>
              <p:tags r:id="rId26"/>
            </p:custDataLst>
          </p:nvPr>
        </p:nvCxnSpPr>
        <p:spPr>
          <a:xfrm flipV="1">
            <a:off x="7739063" y="1984375"/>
            <a:ext cx="0" cy="40640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62" name="MH_Other_15"/>
          <p:cNvCxnSpPr>
            <a:stCxn id="36" idx="6"/>
            <a:endCxn id="45" idx="2"/>
          </p:cNvCxnSpPr>
          <p:nvPr>
            <p:custDataLst>
              <p:tags r:id="rId27"/>
            </p:custDataLst>
          </p:nvPr>
        </p:nvCxnSpPr>
        <p:spPr>
          <a:xfrm>
            <a:off x="1803400" y="2787650"/>
            <a:ext cx="469900"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63" name="MH_Other_16"/>
          <p:cNvCxnSpPr>
            <a:stCxn id="45" idx="6"/>
            <a:endCxn id="39" idx="2"/>
          </p:cNvCxnSpPr>
          <p:nvPr>
            <p:custDataLst>
              <p:tags r:id="rId28"/>
            </p:custDataLst>
          </p:nvPr>
        </p:nvCxnSpPr>
        <p:spPr>
          <a:xfrm>
            <a:off x="3070225" y="2787650"/>
            <a:ext cx="469900"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64" name="MH_Other_17"/>
          <p:cNvCxnSpPr>
            <a:stCxn id="39" idx="6"/>
            <a:endCxn id="48" idx="2"/>
          </p:cNvCxnSpPr>
          <p:nvPr>
            <p:custDataLst>
              <p:tags r:id="rId29"/>
            </p:custDataLst>
          </p:nvPr>
        </p:nvCxnSpPr>
        <p:spPr>
          <a:xfrm>
            <a:off x="4337050" y="2787650"/>
            <a:ext cx="469900"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65" name="MH_Other_18"/>
          <p:cNvCxnSpPr>
            <a:stCxn id="48" idx="6"/>
            <a:endCxn id="42" idx="2"/>
          </p:cNvCxnSpPr>
          <p:nvPr>
            <p:custDataLst>
              <p:tags r:id="rId30"/>
            </p:custDataLst>
          </p:nvPr>
        </p:nvCxnSpPr>
        <p:spPr>
          <a:xfrm>
            <a:off x="5603875" y="2787650"/>
            <a:ext cx="469900"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66" name="MH_Other_19"/>
          <p:cNvCxnSpPr>
            <a:stCxn id="42" idx="6"/>
            <a:endCxn id="51" idx="2"/>
          </p:cNvCxnSpPr>
          <p:nvPr>
            <p:custDataLst>
              <p:tags r:id="rId31"/>
            </p:custDataLst>
          </p:nvPr>
        </p:nvCxnSpPr>
        <p:spPr>
          <a:xfrm>
            <a:off x="6870700" y="2787650"/>
            <a:ext cx="469900"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91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latin typeface="隶书" panose="02010509060101010101" pitchFamily="49" charset="-122"/>
                <a:ea typeface="隶书" panose="02010509060101010101" pitchFamily="49" charset="-122"/>
              </a:rPr>
              <a:t>五、系统展示</a:t>
            </a:r>
            <a:endParaRPr lang="zh-CN" altLang="en-US" dirty="0">
              <a:latin typeface="隶书" panose="02010509060101010101" pitchFamily="49" charset="-122"/>
              <a:ea typeface="隶书" panose="02010509060101010101" pitchFamily="49" charset="-122"/>
            </a:endParaRPr>
          </a:p>
        </p:txBody>
      </p:sp>
      <p:sp>
        <p:nvSpPr>
          <p:cNvPr id="27" name="AutoShape 9"/>
          <p:cNvSpPr>
            <a:spLocks noChangeArrowheads="1"/>
          </p:cNvSpPr>
          <p:nvPr/>
        </p:nvSpPr>
        <p:spPr bwMode="auto">
          <a:xfrm>
            <a:off x="2483768" y="1521104"/>
            <a:ext cx="4464199" cy="461466"/>
          </a:xfrm>
          <a:prstGeom prst="roundRect">
            <a:avLst>
              <a:gd name="adj" fmla="val 16667"/>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xtLst/>
        </p:spPr>
        <p:style>
          <a:lnRef idx="0">
            <a:scrgbClr r="0" g="0" b="0"/>
          </a:lnRef>
          <a:fillRef idx="0">
            <a:scrgbClr r="0" g="0" b="0"/>
          </a:fillRef>
          <a:effectRef idx="0">
            <a:scrgbClr r="0" g="0" b="0"/>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a typeface="华文细黑" pitchFamily="2" charset="-122"/>
            </a:endParaRPr>
          </a:p>
        </p:txBody>
      </p:sp>
      <p:sp>
        <p:nvSpPr>
          <p:cNvPr id="28" name="文本框 27"/>
          <p:cNvSpPr txBox="1"/>
          <p:nvPr/>
        </p:nvSpPr>
        <p:spPr>
          <a:xfrm>
            <a:off x="3347866" y="1523568"/>
            <a:ext cx="2736304" cy="400110"/>
          </a:xfrm>
          <a:prstGeom prst="rect">
            <a:avLst/>
          </a:prstGeom>
          <a:noFill/>
        </p:spPr>
        <p:txBody>
          <a:bodyPr wrap="square" rtlCol="0">
            <a:spAutoFit/>
          </a:bodyPr>
          <a:lstStyle/>
          <a:p>
            <a:pPr algn="ctr"/>
            <a:r>
              <a:rPr lang="zh-CN" altLang="en-US" sz="2000" dirty="0" smtClean="0">
                <a:solidFill>
                  <a:schemeClr val="bg1"/>
                </a:solidFill>
                <a:latin typeface="隶书" panose="02010509060101010101" pitchFamily="49" charset="-122"/>
                <a:ea typeface="隶书" panose="02010509060101010101" pitchFamily="49" charset="-122"/>
              </a:rPr>
              <a:t>基本功能模块界面展示</a:t>
            </a:r>
            <a:endParaRPr lang="zh-CN" altLang="en-US" sz="2000" dirty="0">
              <a:solidFill>
                <a:schemeClr val="bg1"/>
              </a:solidFill>
              <a:latin typeface="隶书" panose="02010509060101010101" pitchFamily="49" charset="-122"/>
              <a:ea typeface="隶书" panose="02010509060101010101" pitchFamily="49" charset="-122"/>
            </a:endParaRPr>
          </a:p>
        </p:txBody>
      </p:sp>
      <p:sp>
        <p:nvSpPr>
          <p:cNvPr id="33" name="AutoShape 9"/>
          <p:cNvSpPr>
            <a:spLocks noChangeArrowheads="1"/>
          </p:cNvSpPr>
          <p:nvPr/>
        </p:nvSpPr>
        <p:spPr bwMode="auto">
          <a:xfrm>
            <a:off x="2493369" y="2283718"/>
            <a:ext cx="4464199" cy="461466"/>
          </a:xfrm>
          <a:prstGeom prst="roundRect">
            <a:avLst>
              <a:gd name="adj" fmla="val 16667"/>
            </a:avLst>
          </a:prstGeom>
          <a:solidFill>
            <a:schemeClr val="accent6">
              <a:alpha val="50000"/>
            </a:schemeClr>
          </a:solidFill>
          <a:ln>
            <a:noFill/>
          </a:ln>
          <a:extLst/>
        </p:spPr>
        <p:style>
          <a:lnRef idx="0">
            <a:scrgbClr r="0" g="0" b="0"/>
          </a:lnRef>
          <a:fillRef idx="0">
            <a:scrgbClr r="0" g="0" b="0"/>
          </a:fillRef>
          <a:effectRef idx="0">
            <a:scrgbClr r="0" g="0" b="0"/>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a typeface="华文细黑" pitchFamily="2" charset="-122"/>
            </a:endParaRPr>
          </a:p>
        </p:txBody>
      </p:sp>
      <p:sp>
        <p:nvSpPr>
          <p:cNvPr id="34" name="文本框 33"/>
          <p:cNvSpPr txBox="1"/>
          <p:nvPr/>
        </p:nvSpPr>
        <p:spPr>
          <a:xfrm>
            <a:off x="3357467" y="2286182"/>
            <a:ext cx="2736304" cy="400110"/>
          </a:xfrm>
          <a:prstGeom prst="rect">
            <a:avLst/>
          </a:prstGeom>
          <a:noFill/>
        </p:spPr>
        <p:txBody>
          <a:bodyPr wrap="square" rtlCol="0">
            <a:spAutoFit/>
          </a:bodyPr>
          <a:lstStyle/>
          <a:p>
            <a:pPr algn="ctr"/>
            <a:r>
              <a:rPr lang="zh-CN" altLang="en-US" sz="2000" dirty="0">
                <a:latin typeface="隶书" panose="02010509060101010101" pitchFamily="49" charset="-122"/>
                <a:ea typeface="隶书" panose="02010509060101010101" pitchFamily="49" charset="-122"/>
              </a:rPr>
              <a:t>高级</a:t>
            </a:r>
            <a:r>
              <a:rPr lang="zh-CN" altLang="en-US" sz="2000" dirty="0" smtClean="0">
                <a:latin typeface="隶书" panose="02010509060101010101" pitchFamily="49" charset="-122"/>
                <a:ea typeface="隶书" panose="02010509060101010101" pitchFamily="49" charset="-122"/>
              </a:rPr>
              <a:t>功能模块界面展示</a:t>
            </a:r>
            <a:endParaRPr lang="zh-CN" altLang="en-US" sz="2000" dirty="0">
              <a:latin typeface="隶书" panose="02010509060101010101" pitchFamily="49" charset="-122"/>
              <a:ea typeface="隶书" panose="02010509060101010101" pitchFamily="49" charset="-122"/>
            </a:endParaRPr>
          </a:p>
        </p:txBody>
      </p:sp>
      <p:sp>
        <p:nvSpPr>
          <p:cNvPr id="35" name="AutoShape 9"/>
          <p:cNvSpPr>
            <a:spLocks noChangeArrowheads="1"/>
          </p:cNvSpPr>
          <p:nvPr/>
        </p:nvSpPr>
        <p:spPr bwMode="auto">
          <a:xfrm>
            <a:off x="2483768" y="3046332"/>
            <a:ext cx="4464199" cy="461466"/>
          </a:xfrm>
          <a:prstGeom prst="roundRect">
            <a:avLst>
              <a:gd name="adj" fmla="val 16667"/>
            </a:avLst>
          </a:prstGeom>
          <a:solidFill>
            <a:schemeClr val="accent6">
              <a:alpha val="50000"/>
            </a:schemeClr>
          </a:solidFill>
          <a:ln>
            <a:noFill/>
          </a:ln>
          <a:extLst/>
        </p:spPr>
        <p:style>
          <a:lnRef idx="0">
            <a:scrgbClr r="0" g="0" b="0"/>
          </a:lnRef>
          <a:fillRef idx="0">
            <a:scrgbClr r="0" g="0" b="0"/>
          </a:fillRef>
          <a:effectRef idx="0">
            <a:scrgbClr r="0" g="0" b="0"/>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a typeface="华文细黑" pitchFamily="2" charset="-122"/>
            </a:endParaRPr>
          </a:p>
        </p:txBody>
      </p:sp>
      <p:sp>
        <p:nvSpPr>
          <p:cNvPr id="36" name="文本框 35"/>
          <p:cNvSpPr txBox="1"/>
          <p:nvPr/>
        </p:nvSpPr>
        <p:spPr>
          <a:xfrm>
            <a:off x="3347866" y="3048796"/>
            <a:ext cx="2736304" cy="400110"/>
          </a:xfrm>
          <a:prstGeom prst="rect">
            <a:avLst/>
          </a:prstGeom>
          <a:noFill/>
        </p:spPr>
        <p:txBody>
          <a:bodyPr wrap="square" rtlCol="0">
            <a:spAutoFit/>
          </a:bodyPr>
          <a:lstStyle/>
          <a:p>
            <a:pPr algn="ctr"/>
            <a:r>
              <a:rPr lang="zh-CN" altLang="en-US" sz="2000" dirty="0" smtClean="0">
                <a:latin typeface="隶书" panose="02010509060101010101" pitchFamily="49" charset="-122"/>
                <a:ea typeface="隶书" panose="02010509060101010101" pitchFamily="49" charset="-122"/>
              </a:rPr>
              <a:t>系统管理模块界面展示</a:t>
            </a:r>
            <a:endParaRPr lang="zh-CN" altLang="en-US" sz="2000" dirty="0">
              <a:latin typeface="隶书" panose="02010509060101010101" pitchFamily="49" charset="-122"/>
              <a:ea typeface="隶书" panose="02010509060101010101" pitchFamily="49" charset="-122"/>
            </a:endParaRPr>
          </a:p>
        </p:txBody>
      </p:sp>
      <p:sp>
        <p:nvSpPr>
          <p:cNvPr id="37" name="AutoShape 19"/>
          <p:cNvSpPr>
            <a:spLocks noChangeArrowheads="1"/>
          </p:cNvSpPr>
          <p:nvPr/>
        </p:nvSpPr>
        <p:spPr bwMode="auto">
          <a:xfrm>
            <a:off x="6100397" y="1643887"/>
            <a:ext cx="431800" cy="215900"/>
          </a:xfrm>
          <a:prstGeom prst="leftArrow">
            <a:avLst>
              <a:gd name="adj1" fmla="val 50278"/>
              <a:gd name="adj2" fmla="val 727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a typeface="华文细黑" pitchFamily="2" charset="-122"/>
            </a:endParaRPr>
          </a:p>
        </p:txBody>
      </p:sp>
      <p:pic>
        <p:nvPicPr>
          <p:cNvPr id="38" name="图片 3" descr="www.tuweimei.comComp_5073797_1BiQIkaKbPl0GRtziUyuY4qzB5ajD395.jp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166" y="1521104"/>
            <a:ext cx="2137420" cy="213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8795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隶书" panose="02010509060101010101" pitchFamily="49" charset="-122"/>
                <a:ea typeface="隶书" panose="02010509060101010101" pitchFamily="49" charset="-122"/>
              </a:rPr>
              <a:t>1</a:t>
            </a:r>
            <a:r>
              <a:rPr lang="zh-CN" altLang="en-US" dirty="0" smtClean="0">
                <a:latin typeface="隶书" panose="02010509060101010101" pitchFamily="49" charset="-122"/>
                <a:ea typeface="隶书" panose="02010509060101010101" pitchFamily="49" charset="-122"/>
              </a:rPr>
              <a:t>、用户登录</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文本框 3"/>
          <p:cNvSpPr txBox="1"/>
          <p:nvPr/>
        </p:nvSpPr>
        <p:spPr>
          <a:xfrm>
            <a:off x="467544" y="771550"/>
            <a:ext cx="3816424" cy="276999"/>
          </a:xfrm>
          <a:prstGeom prst="rect">
            <a:avLst/>
          </a:prstGeom>
          <a:noFill/>
        </p:spPr>
        <p:txBody>
          <a:bodyPr wrap="square" rtlCol="0">
            <a:spAutoFit/>
          </a:bodyPr>
          <a:lstStyle/>
          <a:p>
            <a:r>
              <a:rPr lang="zh-CN" altLang="en-US" sz="1200" dirty="0" smtClean="0">
                <a:solidFill>
                  <a:srgbClr val="FF0000"/>
                </a:solidFill>
                <a:latin typeface="+mn-ea"/>
              </a:rPr>
              <a:t>网址：</a:t>
            </a:r>
            <a:r>
              <a:rPr lang="en-US" altLang="zh-CN" sz="1200" dirty="0">
                <a:solidFill>
                  <a:srgbClr val="FF0000"/>
                </a:solidFill>
                <a:latin typeface="+mn-ea"/>
              </a:rPr>
              <a:t>http://172.16.1.241:8080/TransExc/</a:t>
            </a:r>
            <a:endParaRPr lang="zh-CN" altLang="en-US" sz="1200" dirty="0">
              <a:solidFill>
                <a:srgbClr val="FF0000"/>
              </a:solidFill>
              <a:latin typeface="+mn-ea"/>
            </a:endParaRPr>
          </a:p>
        </p:txBody>
      </p:sp>
    </p:spTree>
    <p:extLst>
      <p:ext uri="{BB962C8B-B14F-4D97-AF65-F5344CB8AC3E}">
        <p14:creationId xmlns:p14="http://schemas.microsoft.com/office/powerpoint/2010/main" val="4004099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latin typeface="隶书" panose="02010509060101010101" pitchFamily="49" charset="-122"/>
                <a:ea typeface="隶书" panose="02010509060101010101" pitchFamily="49" charset="-122"/>
              </a:rPr>
              <a:t>2</a:t>
            </a:r>
            <a:r>
              <a:rPr lang="zh-CN" altLang="en-US" dirty="0" smtClean="0">
                <a:latin typeface="隶书" panose="02010509060101010101" pitchFamily="49" charset="-122"/>
                <a:ea typeface="隶书" panose="02010509060101010101" pitchFamily="49" charset="-122"/>
              </a:rPr>
              <a:t>、上传源数据</a:t>
            </a:r>
            <a:r>
              <a:rPr lang="en-US" altLang="zh-CN" dirty="0" smtClean="0">
                <a:latin typeface="隶书" panose="02010509060101010101" pitchFamily="49" charset="-122"/>
                <a:ea typeface="隶书" panose="02010509060101010101" pitchFamily="49" charset="-122"/>
              </a:rPr>
              <a:t> </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7534"/>
            <a:ext cx="8676456" cy="4116798"/>
          </a:xfrm>
          <a:prstGeom prst="rect">
            <a:avLst/>
          </a:prstGeom>
        </p:spPr>
      </p:pic>
      <p:sp>
        <p:nvSpPr>
          <p:cNvPr id="4" name="矩形 3"/>
          <p:cNvSpPr/>
          <p:nvPr/>
        </p:nvSpPr>
        <p:spPr>
          <a:xfrm>
            <a:off x="323528" y="1275606"/>
            <a:ext cx="792088" cy="72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331640" y="120359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1</a:t>
            </a:r>
            <a:endParaRPr lang="zh-CN" altLang="en-US" dirty="0">
              <a:ln>
                <a:solidFill>
                  <a:srgbClr val="FF0000"/>
                </a:solidFill>
              </a:ln>
              <a:solidFill>
                <a:srgbClr val="FF0000"/>
              </a:solidFill>
            </a:endParaRPr>
          </a:p>
        </p:txBody>
      </p:sp>
      <p:cxnSp>
        <p:nvCxnSpPr>
          <p:cNvPr id="7" name="直接箭头连接符 6"/>
          <p:cNvCxnSpPr>
            <a:stCxn id="5" idx="2"/>
          </p:cNvCxnSpPr>
          <p:nvPr/>
        </p:nvCxnSpPr>
        <p:spPr>
          <a:xfrm flipH="1">
            <a:off x="1115616" y="1311610"/>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6660232" y="120359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2</a:t>
            </a:r>
            <a:endParaRPr lang="zh-CN" altLang="en-US" dirty="0">
              <a:ln>
                <a:solidFill>
                  <a:srgbClr val="FF0000"/>
                </a:solidFill>
              </a:ln>
              <a:solidFill>
                <a:srgbClr val="FF0000"/>
              </a:solidFill>
            </a:endParaRPr>
          </a:p>
        </p:txBody>
      </p:sp>
      <p:cxnSp>
        <p:nvCxnSpPr>
          <p:cNvPr id="13" name="直接箭头连接符 12"/>
          <p:cNvCxnSpPr>
            <a:stCxn id="12" idx="2"/>
          </p:cNvCxnSpPr>
          <p:nvPr/>
        </p:nvCxnSpPr>
        <p:spPr>
          <a:xfrm flipH="1">
            <a:off x="6444208" y="1311610"/>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724128" y="132959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3</a:t>
            </a:r>
            <a:endParaRPr lang="zh-CN" altLang="en-US" dirty="0">
              <a:ln>
                <a:solidFill>
                  <a:srgbClr val="FF0000"/>
                </a:solidFill>
              </a:ln>
              <a:solidFill>
                <a:srgbClr val="FF0000"/>
              </a:solidFill>
            </a:endParaRPr>
          </a:p>
        </p:txBody>
      </p:sp>
      <p:cxnSp>
        <p:nvCxnSpPr>
          <p:cNvPr id="15" name="直接箭头连接符 14"/>
          <p:cNvCxnSpPr>
            <a:stCxn id="14" idx="2"/>
          </p:cNvCxnSpPr>
          <p:nvPr/>
        </p:nvCxnSpPr>
        <p:spPr>
          <a:xfrm flipH="1">
            <a:off x="5508104" y="1437609"/>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3240360" y="1434757"/>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rgbClr val="FF0000"/>
                  </a:solidFill>
                </a:ln>
                <a:solidFill>
                  <a:srgbClr val="FF0000"/>
                </a:solidFill>
              </a:rPr>
              <a:t>4</a:t>
            </a:r>
            <a:endParaRPr lang="zh-CN" altLang="en-US" dirty="0">
              <a:ln>
                <a:solidFill>
                  <a:srgbClr val="FF0000"/>
                </a:solidFill>
              </a:ln>
              <a:solidFill>
                <a:srgbClr val="FF0000"/>
              </a:solidFill>
            </a:endParaRPr>
          </a:p>
        </p:txBody>
      </p:sp>
      <p:cxnSp>
        <p:nvCxnSpPr>
          <p:cNvPr id="17" name="直接箭头连接符 16"/>
          <p:cNvCxnSpPr/>
          <p:nvPr/>
        </p:nvCxnSpPr>
        <p:spPr>
          <a:xfrm>
            <a:off x="3456384" y="1536095"/>
            <a:ext cx="2520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552220" y="1650781"/>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rgbClr val="FF0000"/>
                  </a:solidFill>
                </a:ln>
                <a:solidFill>
                  <a:srgbClr val="FF0000"/>
                </a:solidFill>
              </a:rPr>
              <a:t>5</a:t>
            </a:r>
            <a:endParaRPr lang="zh-CN" altLang="en-US" dirty="0">
              <a:ln>
                <a:solidFill>
                  <a:srgbClr val="FF0000"/>
                </a:solidFill>
              </a:ln>
              <a:solidFill>
                <a:srgbClr val="FF0000"/>
              </a:solidFill>
            </a:endParaRPr>
          </a:p>
        </p:txBody>
      </p:sp>
      <p:cxnSp>
        <p:nvCxnSpPr>
          <p:cNvPr id="21" name="直接箭头连接符 20"/>
          <p:cNvCxnSpPr>
            <a:stCxn id="20" idx="2"/>
          </p:cNvCxnSpPr>
          <p:nvPr/>
        </p:nvCxnSpPr>
        <p:spPr>
          <a:xfrm flipH="1">
            <a:off x="6336196" y="1758793"/>
            <a:ext cx="2160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75856" y="2197555"/>
            <a:ext cx="6336704" cy="1277273"/>
          </a:xfrm>
          <a:prstGeom prst="rect">
            <a:avLst/>
          </a:prstGeom>
          <a:noFill/>
        </p:spPr>
        <p:txBody>
          <a:bodyPr wrap="square" rtlCol="0">
            <a:spAutoFit/>
          </a:bodyPr>
          <a:lstStyle/>
          <a:p>
            <a:r>
              <a:rPr lang="en-US" altLang="zh-CN" sz="1100" dirty="0" smtClean="0">
                <a:solidFill>
                  <a:srgbClr val="FF0000"/>
                </a:solidFill>
              </a:rPr>
              <a:t>1</a:t>
            </a:r>
            <a:r>
              <a:rPr lang="zh-CN" altLang="en-US" sz="1100" dirty="0" smtClean="0">
                <a:solidFill>
                  <a:srgbClr val="FF0000"/>
                </a:solidFill>
              </a:rPr>
              <a:t>，</a:t>
            </a:r>
            <a:r>
              <a:rPr lang="zh-CN" altLang="en-US" sz="1100" dirty="0">
                <a:solidFill>
                  <a:srgbClr val="FF0000"/>
                </a:solidFill>
              </a:rPr>
              <a:t>点击左侧导航栏</a:t>
            </a:r>
            <a:r>
              <a:rPr lang="zh-CN" altLang="en-US" sz="1100" dirty="0" smtClean="0">
                <a:solidFill>
                  <a:srgbClr val="FF0000"/>
                </a:solidFill>
              </a:rPr>
              <a:t>的</a:t>
            </a:r>
            <a:r>
              <a:rPr lang="en-US" altLang="zh-CN" sz="1100" dirty="0" smtClean="0">
                <a:solidFill>
                  <a:srgbClr val="FF0000"/>
                </a:solidFill>
              </a:rPr>
              <a:t>[</a:t>
            </a:r>
            <a:r>
              <a:rPr lang="zh-CN" altLang="en-US" sz="1100" dirty="0" smtClean="0">
                <a:solidFill>
                  <a:srgbClr val="FF0000"/>
                </a:solidFill>
              </a:rPr>
              <a:t>上传源数据</a:t>
            </a:r>
            <a:r>
              <a:rPr lang="en-US" altLang="zh-CN" sz="1100" dirty="0" smtClean="0">
                <a:solidFill>
                  <a:srgbClr val="FF0000"/>
                </a:solidFill>
              </a:rPr>
              <a:t>]</a:t>
            </a:r>
          </a:p>
          <a:p>
            <a:r>
              <a:rPr lang="en-US" altLang="zh-CN" sz="1100" dirty="0" smtClean="0">
                <a:solidFill>
                  <a:srgbClr val="FF0000"/>
                </a:solidFill>
              </a:rPr>
              <a:t>2</a:t>
            </a:r>
            <a:r>
              <a:rPr lang="zh-CN" altLang="en-US" sz="1100" dirty="0" smtClean="0">
                <a:solidFill>
                  <a:srgbClr val="FF0000"/>
                </a:solidFill>
              </a:rPr>
              <a:t>，选择源数据文件</a:t>
            </a:r>
            <a:endParaRPr lang="en-US" altLang="zh-CN" sz="1100" dirty="0" smtClean="0">
              <a:solidFill>
                <a:srgbClr val="FF0000"/>
              </a:solidFill>
            </a:endParaRPr>
          </a:p>
          <a:p>
            <a:r>
              <a:rPr lang="en-US" altLang="zh-CN" sz="1100" dirty="0" smtClean="0">
                <a:solidFill>
                  <a:srgbClr val="FF0000"/>
                </a:solidFill>
              </a:rPr>
              <a:t>3</a:t>
            </a:r>
            <a:r>
              <a:rPr lang="zh-CN" altLang="en-US" sz="1100" dirty="0" smtClean="0">
                <a:solidFill>
                  <a:srgbClr val="FF0000"/>
                </a:solidFill>
              </a:rPr>
              <a:t>，输入时间</a:t>
            </a:r>
            <a:endParaRPr lang="en-US" altLang="zh-CN" sz="1100" dirty="0" smtClean="0">
              <a:solidFill>
                <a:srgbClr val="FF0000"/>
              </a:solidFill>
            </a:endParaRPr>
          </a:p>
          <a:p>
            <a:r>
              <a:rPr lang="en-US" altLang="zh-CN" sz="1100" dirty="0" smtClean="0">
                <a:solidFill>
                  <a:srgbClr val="FF0000"/>
                </a:solidFill>
              </a:rPr>
              <a:t>4</a:t>
            </a:r>
            <a:r>
              <a:rPr lang="zh-CN" altLang="en-US" sz="1100" dirty="0" smtClean="0">
                <a:solidFill>
                  <a:srgbClr val="FF0000"/>
                </a:solidFill>
              </a:rPr>
              <a:t>，选择类型</a:t>
            </a:r>
            <a:endParaRPr lang="en-US" altLang="zh-CN" sz="1100" dirty="0" smtClean="0">
              <a:solidFill>
                <a:srgbClr val="FF0000"/>
              </a:solidFill>
            </a:endParaRPr>
          </a:p>
          <a:p>
            <a:r>
              <a:rPr lang="en-US" altLang="zh-CN" sz="1100" dirty="0" smtClean="0">
                <a:solidFill>
                  <a:srgbClr val="FF0000"/>
                </a:solidFill>
              </a:rPr>
              <a:t>5</a:t>
            </a:r>
            <a:r>
              <a:rPr lang="zh-CN" altLang="en-US" sz="1100" dirty="0" smtClean="0">
                <a:solidFill>
                  <a:srgbClr val="FF0000"/>
                </a:solidFill>
              </a:rPr>
              <a:t>，点击</a:t>
            </a:r>
            <a:r>
              <a:rPr lang="en-US" altLang="zh-CN" sz="1100" dirty="0" smtClean="0">
                <a:solidFill>
                  <a:srgbClr val="FF0000"/>
                </a:solidFill>
              </a:rPr>
              <a:t>[</a:t>
            </a:r>
            <a:r>
              <a:rPr lang="zh-CN" altLang="en-US" sz="1100" dirty="0" smtClean="0">
                <a:solidFill>
                  <a:srgbClr val="FF0000"/>
                </a:solidFill>
              </a:rPr>
              <a:t>上传源数据</a:t>
            </a:r>
            <a:r>
              <a:rPr lang="en-US" altLang="zh-CN" sz="1100" dirty="0" smtClean="0">
                <a:solidFill>
                  <a:srgbClr val="FF0000"/>
                </a:solidFill>
              </a:rPr>
              <a:t>]</a:t>
            </a:r>
          </a:p>
          <a:p>
            <a:endParaRPr lang="en-US" altLang="zh-CN" sz="1100" dirty="0">
              <a:solidFill>
                <a:srgbClr val="FF0000"/>
              </a:solidFill>
            </a:endParaRPr>
          </a:p>
          <a:p>
            <a:r>
              <a:rPr lang="zh-CN" altLang="en-US" sz="1100" dirty="0" smtClean="0">
                <a:solidFill>
                  <a:srgbClr val="FF0000"/>
                </a:solidFill>
              </a:rPr>
              <a:t>依次上传所有的源数据文件，注意时间必须保持一致。</a:t>
            </a:r>
            <a:endParaRPr lang="zh-CN" altLang="en-US" sz="1100" dirty="0">
              <a:solidFill>
                <a:srgbClr val="FF0000"/>
              </a:solidFill>
            </a:endParaRPr>
          </a:p>
        </p:txBody>
      </p:sp>
    </p:spTree>
    <p:extLst>
      <p:ext uri="{BB962C8B-B14F-4D97-AF65-F5344CB8AC3E}">
        <p14:creationId xmlns:p14="http://schemas.microsoft.com/office/powerpoint/2010/main" val="3829517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Isosceles Triangle 3"/>
</p:tagLst>
</file>

<file path=ppt/tags/tag10.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Isosceles Triangle 73"/>
</p:tagLst>
</file>

<file path=ppt/tags/tag100.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SubTitle"/>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3"/>
</p:tagLst>
</file>

<file path=ppt/tags/tag102.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4"/>
</p:tagLst>
</file>

<file path=ppt/tags/tag103.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SubTitle"/>
  <p:tag name="MH_ORDER" val="3"/>
</p:tagLst>
</file>

<file path=ppt/tags/tag104.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5"/>
</p:tagLst>
</file>

<file path=ppt/tags/tag105.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6"/>
</p:tagLst>
</file>

<file path=ppt/tags/tag106.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SubTitle"/>
  <p:tag name="MH_ORDER" val="5"/>
</p:tagLst>
</file>

<file path=ppt/tags/tag107.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7"/>
</p:tagLst>
</file>

<file path=ppt/tags/tag108.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8"/>
</p:tagLst>
</file>

<file path=ppt/tags/tag109.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SubTitle"/>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文本框 70"/>
</p:tagLst>
</file>

<file path=ppt/tags/tag110.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9"/>
</p:tagLst>
</file>

<file path=ppt/tags/tag111.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0"/>
</p:tagLst>
</file>

<file path=ppt/tags/tag112.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SubTitle"/>
  <p:tag name="MH_ORDER" val="4"/>
</p:tagLst>
</file>

<file path=ppt/tags/tag113.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1"/>
</p:tagLst>
</file>

<file path=ppt/tags/tag114.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2"/>
</p:tagLst>
</file>

<file path=ppt/tags/tag115.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SubTitle"/>
  <p:tag name="MH_ORDER" val="6"/>
</p:tagLst>
</file>

<file path=ppt/tags/tag116.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7"/>
</p:tagLst>
</file>

<file path=ppt/tags/tag117.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8"/>
</p:tagLst>
</file>

<file path=ppt/tags/tag118.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9"/>
</p:tagLst>
</file>

<file path=ppt/tags/tag119.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0"/>
</p:tagLst>
</file>

<file path=ppt/tags/tag12.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文本框 71"/>
</p:tagLst>
</file>

<file path=ppt/tags/tag120.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1"/>
</p:tagLst>
</file>

<file path=ppt/tags/tag121.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2"/>
</p:tagLst>
</file>

<file path=ppt/tags/tag122.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3"/>
</p:tagLst>
</file>

<file path=ppt/tags/tag123.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4"/>
</p:tagLst>
</file>

<file path=ppt/tags/tag124.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5"/>
</p:tagLst>
</file>

<file path=ppt/tags/tag125.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6"/>
</p:tagLst>
</file>

<file path=ppt/tags/tag126.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7"/>
</p:tagLst>
</file>

<file path=ppt/tags/tag127.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8"/>
</p:tagLst>
</file>

<file path=ppt/tags/tag128.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9"/>
</p:tagLst>
</file>

<file path=ppt/tags/tag13.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文本框 28"/>
</p:tagLst>
</file>

<file path=ppt/tags/tag14.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Oval 29"/>
</p:tagLst>
</file>

<file path=ppt/tags/tag15.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Oval 30"/>
</p:tagLst>
</file>

<file path=ppt/tags/tag16.xml><?xml version="1.0" encoding="utf-8"?>
<p:tagLst xmlns:a="http://schemas.openxmlformats.org/drawingml/2006/main" xmlns:r="http://schemas.openxmlformats.org/officeDocument/2006/relationships" xmlns:p="http://schemas.openxmlformats.org/presentationml/2006/main">
  <p:tag name="MH" val="20151112105145"/>
  <p:tag name="MH_LIBRARY" val="GRAPHIC"/>
  <p:tag name="MH_ORDER" val="矩形 3"/>
</p:tagLst>
</file>

<file path=ppt/tags/tag17.xml><?xml version="1.0" encoding="utf-8"?>
<p:tagLst xmlns:a="http://schemas.openxmlformats.org/drawingml/2006/main" xmlns:r="http://schemas.openxmlformats.org/officeDocument/2006/relationships" xmlns:p="http://schemas.openxmlformats.org/presentationml/2006/main">
  <p:tag name="MH" val="20151112105145"/>
  <p:tag name="MH_LIBRARY" val="GRAPHIC"/>
  <p:tag name="MH_ORDER" val="椭圆 7"/>
</p:tagLst>
</file>

<file path=ppt/tags/tag18.xml><?xml version="1.0" encoding="utf-8"?>
<p:tagLst xmlns:a="http://schemas.openxmlformats.org/drawingml/2006/main" xmlns:r="http://schemas.openxmlformats.org/officeDocument/2006/relationships" xmlns:p="http://schemas.openxmlformats.org/presentationml/2006/main">
  <p:tag name="MH" val="20151112105145"/>
  <p:tag name="MH_LIBRARY" val="GRAPHIC"/>
  <p:tag name="MH_ORDER" val="椭圆 11"/>
</p:tagLst>
</file>

<file path=ppt/tags/tag19.xml><?xml version="1.0" encoding="utf-8"?>
<p:tagLst xmlns:a="http://schemas.openxmlformats.org/drawingml/2006/main" xmlns:r="http://schemas.openxmlformats.org/officeDocument/2006/relationships" xmlns:p="http://schemas.openxmlformats.org/presentationml/2006/main">
  <p:tag name="MH" val="20151112105145"/>
  <p:tag name="MH_LIBRARY" val="GRAPHIC"/>
  <p:tag name="MH_ORDER" val="椭圆 12"/>
</p:tagLst>
</file>

<file path=ppt/tags/tag2.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Isosceles Triangle 4"/>
</p:tagLst>
</file>

<file path=ppt/tags/tag20.xml><?xml version="1.0" encoding="utf-8"?>
<p:tagLst xmlns:a="http://schemas.openxmlformats.org/drawingml/2006/main" xmlns:r="http://schemas.openxmlformats.org/officeDocument/2006/relationships" xmlns:p="http://schemas.openxmlformats.org/presentationml/2006/main">
  <p:tag name="MH" val="20151112105145"/>
  <p:tag name="MH_LIBRARY" val="GRAPHIC"/>
  <p:tag name="MH_ORDER" val="椭圆 13"/>
</p:tagLst>
</file>

<file path=ppt/tags/tag21.xml><?xml version="1.0" encoding="utf-8"?>
<p:tagLst xmlns:a="http://schemas.openxmlformats.org/drawingml/2006/main" xmlns:r="http://schemas.openxmlformats.org/officeDocument/2006/relationships" xmlns:p="http://schemas.openxmlformats.org/presentationml/2006/main">
  <p:tag name="MH" val="20151112105145"/>
  <p:tag name="MH_LIBRARY" val="GRAPHIC"/>
  <p:tag name="MH_ORDER" val="文本框 18"/>
</p:tagLst>
</file>

<file path=ppt/tags/tag22.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Oval 65"/>
</p:tagLst>
</file>

<file path=ppt/tags/tag23.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Oval 65"/>
</p:tagLst>
</file>

<file path=ppt/tags/tag24.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Oval 65"/>
</p:tagLst>
</file>

<file path=ppt/tags/tag25.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Oval 65"/>
</p:tagLst>
</file>

<file path=ppt/tags/tag26.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Oval 65"/>
</p:tagLst>
</file>

<file path=ppt/tags/tag27.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Rectangle 29"/>
</p:tagLst>
</file>

<file path=ppt/tags/tag28.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Rectangle 30"/>
</p:tagLst>
</file>

<file path=ppt/tags/tag29.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Rectangle 31"/>
</p:tagLst>
</file>

<file path=ppt/tags/tag3.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文本框 14"/>
</p:tagLst>
</file>

<file path=ppt/tags/tag30.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Rectangle 32"/>
</p:tagLst>
</file>

<file path=ppt/tags/tag31.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Rectangle 33"/>
</p:tagLst>
</file>

<file path=ppt/tags/tag32.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矩形 1"/>
</p:tagLst>
</file>

<file path=ppt/tags/tag33.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矩形 3"/>
</p:tagLst>
</file>

<file path=ppt/tags/tag34.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矩形 5"/>
</p:tagLst>
</file>

<file path=ppt/tags/tag35.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矩形 6"/>
</p:tagLst>
</file>

<file path=ppt/tags/tag36.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矩形 7"/>
</p:tagLst>
</file>

<file path=ppt/tags/tag37.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TextBox 39"/>
</p:tagLst>
</file>

<file path=ppt/tags/tag38.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TextBox 40"/>
</p:tagLst>
</file>

<file path=ppt/tags/tag39.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TextBox 41"/>
</p:tagLst>
</file>

<file path=ppt/tags/tag4.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文本框 5"/>
</p:tagLst>
</file>

<file path=ppt/tags/tag40.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TextBox 42"/>
</p:tagLst>
</file>

<file path=ppt/tags/tag41.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TextBox 43"/>
</p:tagLst>
</file>

<file path=ppt/tags/tag42.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文本框 58"/>
</p:tagLst>
</file>

<file path=ppt/tags/tag43.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Oval 59"/>
</p:tagLst>
</file>

<file path=ppt/tags/tag44.xml><?xml version="1.0" encoding="utf-8"?>
<p:tagLst xmlns:a="http://schemas.openxmlformats.org/drawingml/2006/main" xmlns:r="http://schemas.openxmlformats.org/officeDocument/2006/relationships" xmlns:p="http://schemas.openxmlformats.org/presentationml/2006/main">
  <p:tag name="MH" val="20151016172944"/>
  <p:tag name="MH_LIBRARY" val="GRAPHIC"/>
  <p:tag name="MH_ORDER" val="Oval 60"/>
</p:tagLst>
</file>

<file path=ppt/tags/tag45.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Straight Connector 74"/>
</p:tagLst>
</file>

<file path=ppt/tags/tag46.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Straight Connector 75"/>
</p:tagLst>
</file>

<file path=ppt/tags/tag47.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菱形 81"/>
</p:tagLst>
</file>

<file path=ppt/tags/tag48.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文本框 80"/>
</p:tagLst>
</file>

<file path=ppt/tags/tag49.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Diamond 82"/>
</p:tagLst>
</file>

<file path=ppt/tags/tag5.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Isosceles Triangle 66"/>
</p:tagLst>
</file>

<file path=ppt/tags/tag50.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文本框 84"/>
</p:tagLst>
</file>

<file path=ppt/tags/tag51.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文本框 103"/>
</p:tagLst>
</file>

<file path=ppt/tags/tag52.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Diamond 27"/>
</p:tagLst>
</file>

<file path=ppt/tags/tag53.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文本框 84"/>
</p:tagLst>
</file>

<file path=ppt/tags/tag54.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Diamond 30"/>
</p:tagLst>
</file>

<file path=ppt/tags/tag55.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文本框 84"/>
</p:tagLst>
</file>

<file path=ppt/tags/tag56.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Diamond 33"/>
</p:tagLst>
</file>

<file path=ppt/tags/tag57.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文本框 84"/>
</p:tagLst>
</file>

<file path=ppt/tags/tag58.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Diamond 36"/>
</p:tagLst>
</file>

<file path=ppt/tags/tag59.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文本框 84"/>
</p:tagLst>
</file>

<file path=ppt/tags/tag6.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Isosceles Triangle 67"/>
</p:tagLst>
</file>

<file path=ppt/tags/tag60.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Diamond 39"/>
</p:tagLst>
</file>

<file path=ppt/tags/tag61.xml><?xml version="1.0" encoding="utf-8"?>
<p:tagLst xmlns:a="http://schemas.openxmlformats.org/drawingml/2006/main" xmlns:r="http://schemas.openxmlformats.org/officeDocument/2006/relationships" xmlns:p="http://schemas.openxmlformats.org/presentationml/2006/main">
  <p:tag name="MH" val="20151222151607"/>
  <p:tag name="MH_LIBRARY" val="GRAPHIC"/>
  <p:tag name="MH_ORDER" val="文本框 84"/>
</p:tagLst>
</file>

<file path=ppt/tags/tag62.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4"/>
</p:tagLst>
</file>

<file path=ppt/tags/tag63.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6"/>
</p:tagLst>
</file>

<file path=ppt/tags/tag64.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10"/>
</p:tagLst>
</file>

<file path=ppt/tags/tag65.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3"/>
</p:tagLst>
</file>

<file path=ppt/tags/tag66.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8"/>
</p:tagLst>
</file>

<file path=ppt/tags/tag67.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7"/>
</p:tagLst>
</file>

<file path=ppt/tags/tag68.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4"/>
</p:tagLst>
</file>

<file path=ppt/tags/tag69.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6"/>
</p:tagLst>
</file>

<file path=ppt/tags/tag7.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文本框 64"/>
</p:tagLst>
</file>

<file path=ppt/tags/tag70.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10"/>
</p:tagLst>
</file>

<file path=ppt/tags/tag71.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3"/>
</p:tagLst>
</file>

<file path=ppt/tags/tag72.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8"/>
</p:tagLst>
</file>

<file path=ppt/tags/tag73.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7"/>
</p:tagLst>
</file>

<file path=ppt/tags/tag74.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4"/>
</p:tagLst>
</file>

<file path=ppt/tags/tag75.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6"/>
</p:tagLst>
</file>

<file path=ppt/tags/tag76.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10"/>
</p:tagLst>
</file>

<file path=ppt/tags/tag77.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3"/>
</p:tagLst>
</file>

<file path=ppt/tags/tag78.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8"/>
</p:tagLst>
</file>

<file path=ppt/tags/tag79.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7"/>
</p:tagLst>
</file>

<file path=ppt/tags/tag8.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文本框 65"/>
</p:tagLst>
</file>

<file path=ppt/tags/tag80.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4"/>
</p:tagLst>
</file>

<file path=ppt/tags/tag81.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6"/>
</p:tagLst>
</file>

<file path=ppt/tags/tag82.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10"/>
</p:tagLst>
</file>

<file path=ppt/tags/tag83.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3"/>
</p:tagLst>
</file>

<file path=ppt/tags/tag84.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8"/>
</p:tagLst>
</file>

<file path=ppt/tags/tag85.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7"/>
</p:tagLst>
</file>

<file path=ppt/tags/tag86.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4"/>
</p:tagLst>
</file>

<file path=ppt/tags/tag87.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6"/>
</p:tagLst>
</file>

<file path=ppt/tags/tag88.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10"/>
</p:tagLst>
</file>

<file path=ppt/tags/tag89.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3"/>
</p:tagLst>
</file>

<file path=ppt/tags/tag9.xml><?xml version="1.0" encoding="utf-8"?>
<p:tagLst xmlns:a="http://schemas.openxmlformats.org/drawingml/2006/main" xmlns:r="http://schemas.openxmlformats.org/officeDocument/2006/relationships" xmlns:p="http://schemas.openxmlformats.org/presentationml/2006/main">
  <p:tag name="MH" val="20151222151107"/>
  <p:tag name="MH_LIBRARY" val="GRAPHIC"/>
  <p:tag name="MH_ORDER" val="Isosceles Triangle 72"/>
</p:tagLst>
</file>

<file path=ppt/tags/tag90.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8"/>
</p:tagLst>
</file>

<file path=ppt/tags/tag91.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7"/>
</p:tagLst>
</file>

<file path=ppt/tags/tag92.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4"/>
</p:tagLst>
</file>

<file path=ppt/tags/tag93.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Straight Connector 6"/>
</p:tagLst>
</file>

<file path=ppt/tags/tag94.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10"/>
</p:tagLst>
</file>

<file path=ppt/tags/tag95.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文本框 3"/>
</p:tagLst>
</file>

<file path=ppt/tags/tag96.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8"/>
</p:tagLst>
</file>

<file path=ppt/tags/tag97.xml><?xml version="1.0" encoding="utf-8"?>
<p:tagLst xmlns:a="http://schemas.openxmlformats.org/drawingml/2006/main" xmlns:r="http://schemas.openxmlformats.org/officeDocument/2006/relationships" xmlns:p="http://schemas.openxmlformats.org/presentationml/2006/main">
  <p:tag name="MH" val="20151111143608"/>
  <p:tag name="MH_LIBRARY" val="GRAPHIC"/>
  <p:tag name="MH_ORDER" val="Oval 7"/>
</p:tagLst>
</file>

<file path=ppt/tags/tag98.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51204202637"/>
  <p:tag name="MH_LIBRARY" val="GRAPHIC"/>
  <p:tag name="MH_TYPE" val="Other"/>
  <p:tag name="MH_ORDER" val="2"/>
</p:tagLst>
</file>

<file path=ppt/theme/theme1.xml><?xml version="1.0" encoding="utf-8"?>
<a:theme xmlns:a="http://schemas.openxmlformats.org/drawingml/2006/main" name="封面&amp;尾页">
  <a:themeElements>
    <a:clrScheme name="韵达PPT模板配色">
      <a:dk1>
        <a:srgbClr val="161616"/>
      </a:dk1>
      <a:lt1>
        <a:srgbClr val="FFFFFF"/>
      </a:lt1>
      <a:dk2>
        <a:srgbClr val="F9BE00"/>
      </a:dk2>
      <a:lt2>
        <a:srgbClr val="777777"/>
      </a:lt2>
      <a:accent1>
        <a:srgbClr val="393745"/>
      </a:accent1>
      <a:accent2>
        <a:srgbClr val="F28E6C"/>
      </a:accent2>
      <a:accent3>
        <a:srgbClr val="86A5A7"/>
      </a:accent3>
      <a:accent4>
        <a:srgbClr val="BCC393"/>
      </a:accent4>
      <a:accent5>
        <a:srgbClr val="4BACC6"/>
      </a:accent5>
      <a:accent6>
        <a:srgbClr val="F79646"/>
      </a:accent6>
      <a:hlink>
        <a:srgbClr val="4F6128"/>
      </a:hlink>
      <a:folHlink>
        <a:srgbClr val="9BBB59"/>
      </a:folHlink>
    </a:clrScheme>
    <a:fontScheme name="自定义 1">
      <a:majorFont>
        <a:latin typeface="Stenci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目录版式">
  <a:themeElements>
    <a:clrScheme name="韵达PPT模板配色">
      <a:dk1>
        <a:srgbClr val="161616"/>
      </a:dk1>
      <a:lt1>
        <a:srgbClr val="FFFFFF"/>
      </a:lt1>
      <a:dk2>
        <a:srgbClr val="FFCC00"/>
      </a:dk2>
      <a:lt2>
        <a:srgbClr val="777777"/>
      </a:lt2>
      <a:accent1>
        <a:srgbClr val="393745"/>
      </a:accent1>
      <a:accent2>
        <a:srgbClr val="F28E6C"/>
      </a:accent2>
      <a:accent3>
        <a:srgbClr val="86A5A7"/>
      </a:accent3>
      <a:accent4>
        <a:srgbClr val="BCC393"/>
      </a:accent4>
      <a:accent5>
        <a:srgbClr val="4BACC6"/>
      </a:accent5>
      <a:accent6>
        <a:srgbClr val="F79646"/>
      </a:accent6>
      <a:hlink>
        <a:srgbClr val="4F6128"/>
      </a:hlink>
      <a:folHlink>
        <a:srgbClr val="9BBB59"/>
      </a:folHlink>
    </a:clrScheme>
    <a:fontScheme name="自定义 1">
      <a:majorFont>
        <a:latin typeface="Stenci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内容版式1">
  <a:themeElements>
    <a:clrScheme name="韵达PPT模板配色">
      <a:dk1>
        <a:srgbClr val="161616"/>
      </a:dk1>
      <a:lt1>
        <a:srgbClr val="FFFFFF"/>
      </a:lt1>
      <a:dk2>
        <a:srgbClr val="FFCC00"/>
      </a:dk2>
      <a:lt2>
        <a:srgbClr val="777777"/>
      </a:lt2>
      <a:accent1>
        <a:srgbClr val="393745"/>
      </a:accent1>
      <a:accent2>
        <a:srgbClr val="F28E6C"/>
      </a:accent2>
      <a:accent3>
        <a:srgbClr val="86A5A7"/>
      </a:accent3>
      <a:accent4>
        <a:srgbClr val="BCC393"/>
      </a:accent4>
      <a:accent5>
        <a:srgbClr val="4BACC6"/>
      </a:accent5>
      <a:accent6>
        <a:srgbClr val="F79646"/>
      </a:accent6>
      <a:hlink>
        <a:srgbClr val="4F6128"/>
      </a:hlink>
      <a:folHlink>
        <a:srgbClr val="9BBB59"/>
      </a:folHlink>
    </a:clrScheme>
    <a:fontScheme name="自定义 1">
      <a:majorFont>
        <a:latin typeface="Stenci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内容版式2">
  <a:themeElements>
    <a:clrScheme name="韵达PPT模板配色">
      <a:dk1>
        <a:srgbClr val="161616"/>
      </a:dk1>
      <a:lt1>
        <a:srgbClr val="FFFFFF"/>
      </a:lt1>
      <a:dk2>
        <a:srgbClr val="FFCC00"/>
      </a:dk2>
      <a:lt2>
        <a:srgbClr val="777777"/>
      </a:lt2>
      <a:accent1>
        <a:srgbClr val="393745"/>
      </a:accent1>
      <a:accent2>
        <a:srgbClr val="F28E6C"/>
      </a:accent2>
      <a:accent3>
        <a:srgbClr val="86A5A7"/>
      </a:accent3>
      <a:accent4>
        <a:srgbClr val="BCC393"/>
      </a:accent4>
      <a:accent5>
        <a:srgbClr val="4BACC6"/>
      </a:accent5>
      <a:accent6>
        <a:srgbClr val="F79646"/>
      </a:accent6>
      <a:hlink>
        <a:srgbClr val="4F6128"/>
      </a:hlink>
      <a:folHlink>
        <a:srgbClr val="9BBB59"/>
      </a:folHlink>
    </a:clrScheme>
    <a:fontScheme name="自定义 1">
      <a:majorFont>
        <a:latin typeface="Stenci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3511</TotalTime>
  <Words>1801</Words>
  <Application>Microsoft Office PowerPoint</Application>
  <PresentationFormat>全屏显示(16:9)</PresentationFormat>
  <Paragraphs>293</Paragraphs>
  <Slides>35</Slides>
  <Notes>2</Notes>
  <HiddenSlides>0</HiddenSlides>
  <MMClips>0</MMClips>
  <ScaleCrop>false</ScaleCrop>
  <HeadingPairs>
    <vt:vector size="6" baseType="variant">
      <vt:variant>
        <vt:lpstr>已用的字体</vt:lpstr>
      </vt:variant>
      <vt:variant>
        <vt:i4>19</vt:i4>
      </vt:variant>
      <vt:variant>
        <vt:lpstr>主题</vt:lpstr>
      </vt:variant>
      <vt:variant>
        <vt:i4>4</vt:i4>
      </vt:variant>
      <vt:variant>
        <vt:lpstr>幻灯片标题</vt:lpstr>
      </vt:variant>
      <vt:variant>
        <vt:i4>35</vt:i4>
      </vt:variant>
    </vt:vector>
  </HeadingPairs>
  <TitlesOfParts>
    <vt:vector size="58" baseType="lpstr">
      <vt:lpstr>Adobe Gothic Std B</vt:lpstr>
      <vt:lpstr>GungsuhChe</vt:lpstr>
      <vt:lpstr>Microsoft YaHei UI</vt:lpstr>
      <vt:lpstr>方正北魏楷书简体</vt:lpstr>
      <vt:lpstr>黑体</vt:lpstr>
      <vt:lpstr>华文隶书</vt:lpstr>
      <vt:lpstr>华文细黑</vt:lpstr>
      <vt:lpstr>华文中宋</vt:lpstr>
      <vt:lpstr>楷体_GB2312</vt:lpstr>
      <vt:lpstr>隶书</vt:lpstr>
      <vt:lpstr>宋体</vt:lpstr>
      <vt:lpstr>微软雅黑</vt:lpstr>
      <vt:lpstr>长城行楷体</vt:lpstr>
      <vt:lpstr>Arial</vt:lpstr>
      <vt:lpstr>Berlin Sans FB Demi</vt:lpstr>
      <vt:lpstr>Calibri</vt:lpstr>
      <vt:lpstr>Impact</vt:lpstr>
      <vt:lpstr>Verdana</vt:lpstr>
      <vt:lpstr>Wingdings</vt:lpstr>
      <vt:lpstr>封面&amp;尾页</vt:lpstr>
      <vt:lpstr>目录版式</vt:lpstr>
      <vt:lpstr>内容版式1</vt:lpstr>
      <vt:lpstr>内容版式2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Administrator</cp:lastModifiedBy>
  <cp:revision>380</cp:revision>
  <dcterms:modified xsi:type="dcterms:W3CDTF">2016-08-05T08:01:59Z</dcterms:modified>
</cp:coreProperties>
</file>